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57"/>
  </p:notesMasterIdLst>
  <p:sldIdLst>
    <p:sldId id="256" r:id="rId2"/>
    <p:sldId id="299" r:id="rId3"/>
    <p:sldId id="298" r:id="rId4"/>
    <p:sldId id="302" r:id="rId5"/>
    <p:sldId id="303" r:id="rId6"/>
    <p:sldId id="316" r:id="rId7"/>
    <p:sldId id="317" r:id="rId8"/>
    <p:sldId id="318" r:id="rId9"/>
    <p:sldId id="319" r:id="rId10"/>
    <p:sldId id="305" r:id="rId11"/>
    <p:sldId id="320" r:id="rId12"/>
    <p:sldId id="321" r:id="rId13"/>
    <p:sldId id="322" r:id="rId14"/>
    <p:sldId id="306" r:id="rId15"/>
    <p:sldId id="323" r:id="rId16"/>
    <p:sldId id="325" r:id="rId17"/>
    <p:sldId id="324" r:id="rId18"/>
    <p:sldId id="326" r:id="rId19"/>
    <p:sldId id="307" r:id="rId20"/>
    <p:sldId id="308" r:id="rId21"/>
    <p:sldId id="309" r:id="rId22"/>
    <p:sldId id="310" r:id="rId23"/>
    <p:sldId id="311" r:id="rId24"/>
    <p:sldId id="312" r:id="rId25"/>
    <p:sldId id="327" r:id="rId26"/>
    <p:sldId id="328" r:id="rId27"/>
    <p:sldId id="329" r:id="rId28"/>
    <p:sldId id="330" r:id="rId29"/>
    <p:sldId id="331" r:id="rId30"/>
    <p:sldId id="332" r:id="rId31"/>
    <p:sldId id="333" r:id="rId32"/>
    <p:sldId id="334" r:id="rId33"/>
    <p:sldId id="335" r:id="rId34"/>
    <p:sldId id="315" r:id="rId35"/>
    <p:sldId id="314" r:id="rId36"/>
    <p:sldId id="313" r:id="rId37"/>
    <p:sldId id="336" r:id="rId38"/>
    <p:sldId id="338" r:id="rId39"/>
    <p:sldId id="339" r:id="rId40"/>
    <p:sldId id="342" r:id="rId41"/>
    <p:sldId id="341" r:id="rId42"/>
    <p:sldId id="343" r:id="rId43"/>
    <p:sldId id="345" r:id="rId44"/>
    <p:sldId id="344" r:id="rId45"/>
    <p:sldId id="347" r:id="rId46"/>
    <p:sldId id="348" r:id="rId47"/>
    <p:sldId id="349" r:id="rId48"/>
    <p:sldId id="360" r:id="rId49"/>
    <p:sldId id="361" r:id="rId50"/>
    <p:sldId id="351" r:id="rId51"/>
    <p:sldId id="352" r:id="rId52"/>
    <p:sldId id="353" r:id="rId53"/>
    <p:sldId id="346" r:id="rId54"/>
    <p:sldId id="354" r:id="rId55"/>
    <p:sldId id="358" r:id="rId56"/>
  </p:sldIdLst>
  <p:sldSz cx="9144000" cy="5143500" type="screen16x9"/>
  <p:notesSz cx="6858000" cy="9144000"/>
  <p:embeddedFontLst>
    <p:embeddedFont>
      <p:font typeface="Barlow Semi Condensed" panose="00000506000000000000" pitchFamily="2" charset="0"/>
      <p:regular r:id="rId58"/>
      <p:bold r:id="rId59"/>
      <p:italic r:id="rId60"/>
      <p:boldItalic r:id="rId61"/>
    </p:embeddedFont>
    <p:embeddedFont>
      <p:font typeface="Barlow Semi Condensed Light" panose="00000406000000000000" pitchFamily="2" charset="0"/>
      <p:regular r:id="rId62"/>
      <p:italic r:id="rId63"/>
    </p:embeddedFont>
    <p:embeddedFont>
      <p:font typeface="Inter" panose="020B0604020202020204" charset="0"/>
      <p:regular r:id="rId64"/>
      <p:bold r:id="rId65"/>
    </p:embeddedFont>
    <p:embeddedFont>
      <p:font typeface="Josefin Sans" pitchFamily="2" charset="0"/>
      <p:regular r:id="rId66"/>
      <p:bold r:id="rId67"/>
      <p:italic r:id="rId68"/>
      <p:boldItalic r:id="rId69"/>
    </p:embeddedFont>
    <p:embeddedFont>
      <p:font typeface="Nunito Light" pitchFamily="2" charset="0"/>
      <p:regular r:id="rId70"/>
      <p:italic r:id="rId71"/>
    </p:embeddedFont>
    <p:embeddedFont>
      <p:font typeface="Verdana" panose="020B0604030504040204"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D8CD1CE-C4A5-4B91-8E41-C0F92A57786F}">
          <p14:sldIdLst>
            <p14:sldId id="256"/>
            <p14:sldId id="299"/>
            <p14:sldId id="298"/>
            <p14:sldId id="302"/>
            <p14:sldId id="303"/>
            <p14:sldId id="316"/>
            <p14:sldId id="317"/>
            <p14:sldId id="318"/>
            <p14:sldId id="319"/>
            <p14:sldId id="305"/>
            <p14:sldId id="320"/>
            <p14:sldId id="321"/>
            <p14:sldId id="322"/>
            <p14:sldId id="306"/>
            <p14:sldId id="323"/>
            <p14:sldId id="325"/>
            <p14:sldId id="324"/>
            <p14:sldId id="326"/>
            <p14:sldId id="307"/>
            <p14:sldId id="308"/>
            <p14:sldId id="309"/>
            <p14:sldId id="310"/>
            <p14:sldId id="311"/>
            <p14:sldId id="312"/>
            <p14:sldId id="327"/>
            <p14:sldId id="328"/>
            <p14:sldId id="329"/>
            <p14:sldId id="330"/>
            <p14:sldId id="331"/>
            <p14:sldId id="332"/>
            <p14:sldId id="333"/>
            <p14:sldId id="334"/>
            <p14:sldId id="335"/>
            <p14:sldId id="315"/>
            <p14:sldId id="314"/>
            <p14:sldId id="313"/>
            <p14:sldId id="336"/>
            <p14:sldId id="338"/>
            <p14:sldId id="339"/>
            <p14:sldId id="342"/>
            <p14:sldId id="341"/>
            <p14:sldId id="343"/>
            <p14:sldId id="345"/>
            <p14:sldId id="344"/>
            <p14:sldId id="347"/>
            <p14:sldId id="348"/>
            <p14:sldId id="349"/>
            <p14:sldId id="360"/>
            <p14:sldId id="361"/>
            <p14:sldId id="351"/>
            <p14:sldId id="352"/>
            <p14:sldId id="353"/>
            <p14:sldId id="346"/>
            <p14:sldId id="354"/>
            <p14:sldId id="358"/>
          </p14:sldIdLst>
        </p14:section>
      </p14:sectionLst>
    </p:ext>
    <p:ext uri="{EFAFB233-063F-42B5-8137-9DF3F51BA10A}">
      <p15:sldGuideLst xmlns:p15="http://schemas.microsoft.com/office/powerpoint/2012/main">
        <p15:guide id="1" pos="2880" userDrawn="1">
          <p15:clr>
            <a:srgbClr val="F26B43"/>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408BC5-0A50-4F3E-8329-42AC117D450D}">
  <a:tblStyle styleId="{A2408BC5-0A50-4F3E-8329-42AC117D45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4A18B13-A682-474A-B5F6-E58E68D9D17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332" autoAdjust="0"/>
  </p:normalViewPr>
  <p:slideViewPr>
    <p:cSldViewPr snapToGrid="0">
      <p:cViewPr varScale="1">
        <p:scale>
          <a:sx n="113" d="100"/>
          <a:sy n="113" d="100"/>
        </p:scale>
        <p:origin x="586" y="91"/>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60ac4edb0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60ac4edb0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6569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0259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4199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069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376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948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35000" y="1318050"/>
            <a:ext cx="6474000" cy="19554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65600" y="3349650"/>
            <a:ext cx="4612800" cy="4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11400" y="-145498"/>
            <a:ext cx="9656600" cy="5204973"/>
            <a:chOff x="-211400" y="-145498"/>
            <a:chExt cx="9656600" cy="5204973"/>
          </a:xfrm>
        </p:grpSpPr>
        <p:sp>
          <p:nvSpPr>
            <p:cNvPr id="12" name="Google Shape;12;p2"/>
            <p:cNvSpPr/>
            <p:nvPr/>
          </p:nvSpPr>
          <p:spPr>
            <a:xfrm>
              <a:off x="8511275" y="0"/>
              <a:ext cx="633000" cy="1955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239923" y="76200"/>
              <a:ext cx="742310" cy="1955388"/>
              <a:chOff x="8239923" y="76200"/>
              <a:chExt cx="742310" cy="1955388"/>
            </a:xfrm>
          </p:grpSpPr>
          <p:sp>
            <p:nvSpPr>
              <p:cNvPr id="14" name="Google Shape;14;p2"/>
              <p:cNvSpPr/>
              <p:nvPr/>
            </p:nvSpPr>
            <p:spPr>
              <a:xfrm>
                <a:off x="8239923"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416126"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592328"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768531"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944733"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39923"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416126"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592328"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768531"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944733"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239923"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416126"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592328"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68531"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944733"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239923"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416126"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592328"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8531"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944733"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239923"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416126"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592328"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768531"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944733"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239923"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416126"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592328"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768531"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944733"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239923"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416126"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592328"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768531"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944733"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239923"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416126"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592328"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768531"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944733"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2"/>
            <p:cNvSpPr/>
            <p:nvPr/>
          </p:nvSpPr>
          <p:spPr>
            <a:xfrm>
              <a:off x="160725" y="4311200"/>
              <a:ext cx="633000" cy="633000"/>
            </a:xfrm>
            <a:prstGeom prst="pie">
              <a:avLst>
                <a:gd name="adj1" fmla="val 0"/>
                <a:gd name="adj2" fmla="val 1078026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60725" y="3825731"/>
              <a:ext cx="633000" cy="633000"/>
            </a:xfrm>
            <a:prstGeom prst="pie">
              <a:avLst>
                <a:gd name="adj1" fmla="val 0"/>
                <a:gd name="adj2" fmla="val 1078026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60725" y="3340263"/>
              <a:ext cx="633000" cy="633000"/>
            </a:xfrm>
            <a:prstGeom prst="pie">
              <a:avLst>
                <a:gd name="adj1" fmla="val 0"/>
                <a:gd name="adj2" fmla="val 1078026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2"/>
            <p:cNvGrpSpPr/>
            <p:nvPr/>
          </p:nvGrpSpPr>
          <p:grpSpPr>
            <a:xfrm>
              <a:off x="8618343" y="3421192"/>
              <a:ext cx="826857" cy="1638283"/>
              <a:chOff x="8618343" y="3421192"/>
              <a:chExt cx="826857" cy="1638283"/>
            </a:xfrm>
          </p:grpSpPr>
          <p:sp>
            <p:nvSpPr>
              <p:cNvPr id="58" name="Google Shape;58;p2"/>
              <p:cNvSpPr/>
              <p:nvPr/>
            </p:nvSpPr>
            <p:spPr>
              <a:xfrm>
                <a:off x="8618400" y="4232675"/>
                <a:ext cx="826800" cy="826800"/>
              </a:xfrm>
              <a:prstGeom prst="blockArc">
                <a:avLst>
                  <a:gd name="adj1" fmla="val 10800000"/>
                  <a:gd name="adj2" fmla="val 21598679"/>
                  <a:gd name="adj3" fmla="val 1853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8618343" y="3421192"/>
                <a:ext cx="826800" cy="826800"/>
              </a:xfrm>
              <a:prstGeom prst="blockArc">
                <a:avLst>
                  <a:gd name="adj1" fmla="val 10800000"/>
                  <a:gd name="adj2" fmla="val 21598679"/>
                  <a:gd name="adj3" fmla="val 1853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211400" y="-145498"/>
              <a:ext cx="2116512" cy="604752"/>
              <a:chOff x="-211400" y="-145498"/>
              <a:chExt cx="2116512" cy="604752"/>
            </a:xfrm>
          </p:grpSpPr>
          <p:sp>
            <p:nvSpPr>
              <p:cNvPr id="61" name="Google Shape;61;p2"/>
              <p:cNvSpPr/>
              <p:nvPr/>
            </p:nvSpPr>
            <p:spPr>
              <a:xfrm>
                <a:off x="-211400"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0952"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93304"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95656"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98008"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300360"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602712"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11400"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0952"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93304"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95656"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998008"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300360"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602712"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71"/>
        <p:cNvGrpSpPr/>
        <p:nvPr/>
      </p:nvGrpSpPr>
      <p:grpSpPr>
        <a:xfrm>
          <a:off x="0" y="0"/>
          <a:ext cx="0" cy="0"/>
          <a:chOff x="0" y="0"/>
          <a:chExt cx="0" cy="0"/>
        </a:xfrm>
      </p:grpSpPr>
      <p:sp>
        <p:nvSpPr>
          <p:cNvPr id="572" name="Google Shape;57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73" name="Google Shape;573;p17"/>
          <p:cNvGrpSpPr/>
          <p:nvPr/>
        </p:nvGrpSpPr>
        <p:grpSpPr>
          <a:xfrm>
            <a:off x="-225900" y="-107300"/>
            <a:ext cx="9576169" cy="5612840"/>
            <a:chOff x="-225900" y="-107300"/>
            <a:chExt cx="9576169" cy="5612840"/>
          </a:xfrm>
        </p:grpSpPr>
        <p:sp>
          <p:nvSpPr>
            <p:cNvPr id="574" name="Google Shape;574;p17"/>
            <p:cNvSpPr/>
            <p:nvPr/>
          </p:nvSpPr>
          <p:spPr>
            <a:xfrm rot="10800000" flipH="1">
              <a:off x="-225900" y="-107300"/>
              <a:ext cx="708000" cy="6468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 name="Google Shape;575;p17"/>
            <p:cNvGrpSpPr/>
            <p:nvPr/>
          </p:nvGrpSpPr>
          <p:grpSpPr>
            <a:xfrm>
              <a:off x="8521249" y="4676519"/>
              <a:ext cx="829020" cy="829020"/>
              <a:chOff x="-849575" y="3995425"/>
              <a:chExt cx="2211900" cy="2211900"/>
            </a:xfrm>
          </p:grpSpPr>
          <p:sp>
            <p:nvSpPr>
              <p:cNvPr id="576" name="Google Shape;576;p17"/>
              <p:cNvSpPr/>
              <p:nvPr/>
            </p:nvSpPr>
            <p:spPr>
              <a:xfrm>
                <a:off x="-849575" y="3995425"/>
                <a:ext cx="2211900" cy="22119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7"/>
              <p:cNvSpPr/>
              <p:nvPr/>
            </p:nvSpPr>
            <p:spPr>
              <a:xfrm>
                <a:off x="-650625" y="4194375"/>
                <a:ext cx="1814100" cy="181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17"/>
            <p:cNvGrpSpPr/>
            <p:nvPr/>
          </p:nvGrpSpPr>
          <p:grpSpPr>
            <a:xfrm>
              <a:off x="8772900" y="3157175"/>
              <a:ext cx="238800" cy="1170800"/>
              <a:chOff x="8772900" y="3157175"/>
              <a:chExt cx="238800" cy="1170800"/>
            </a:xfrm>
          </p:grpSpPr>
          <p:sp>
            <p:nvSpPr>
              <p:cNvPr id="579" name="Google Shape;579;p17"/>
              <p:cNvSpPr/>
              <p:nvPr/>
            </p:nvSpPr>
            <p:spPr>
              <a:xfrm rot="10800000">
                <a:off x="8772900" y="3478642"/>
                <a:ext cx="238800" cy="2064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7"/>
              <p:cNvSpPr/>
              <p:nvPr/>
            </p:nvSpPr>
            <p:spPr>
              <a:xfrm rot="10800000">
                <a:off x="8772900" y="3800108"/>
                <a:ext cx="238800" cy="2064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7"/>
              <p:cNvSpPr/>
              <p:nvPr/>
            </p:nvSpPr>
            <p:spPr>
              <a:xfrm rot="10800000">
                <a:off x="8772900" y="4121575"/>
                <a:ext cx="238800" cy="2064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7"/>
              <p:cNvSpPr/>
              <p:nvPr/>
            </p:nvSpPr>
            <p:spPr>
              <a:xfrm rot="10800000">
                <a:off x="8772900" y="3157175"/>
                <a:ext cx="238800" cy="2064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17"/>
            <p:cNvGrpSpPr/>
            <p:nvPr/>
          </p:nvGrpSpPr>
          <p:grpSpPr>
            <a:xfrm>
              <a:off x="244753" y="606781"/>
              <a:ext cx="346044" cy="346044"/>
              <a:chOff x="855153" y="4553306"/>
              <a:chExt cx="346044" cy="346044"/>
            </a:xfrm>
          </p:grpSpPr>
          <p:grpSp>
            <p:nvGrpSpPr>
              <p:cNvPr id="584" name="Google Shape;584;p17"/>
              <p:cNvGrpSpPr/>
              <p:nvPr/>
            </p:nvGrpSpPr>
            <p:grpSpPr>
              <a:xfrm>
                <a:off x="905847" y="4604000"/>
                <a:ext cx="244655" cy="244655"/>
                <a:chOff x="3191725" y="206650"/>
                <a:chExt cx="734700" cy="734700"/>
              </a:xfrm>
            </p:grpSpPr>
            <p:cxnSp>
              <p:nvCxnSpPr>
                <p:cNvPr id="585" name="Google Shape;585;p17"/>
                <p:cNvCxnSpPr/>
                <p:nvPr/>
              </p:nvCxnSpPr>
              <p:spPr>
                <a:xfrm>
                  <a:off x="3191725" y="206650"/>
                  <a:ext cx="734700" cy="734700"/>
                </a:xfrm>
                <a:prstGeom prst="straightConnector1">
                  <a:avLst/>
                </a:prstGeom>
                <a:noFill/>
                <a:ln w="9525" cap="rnd" cmpd="sng">
                  <a:solidFill>
                    <a:schemeClr val="dk1"/>
                  </a:solidFill>
                  <a:prstDash val="solid"/>
                  <a:round/>
                  <a:headEnd type="none" w="med" len="med"/>
                  <a:tailEnd type="none" w="med" len="med"/>
                </a:ln>
              </p:spPr>
            </p:cxnSp>
            <p:cxnSp>
              <p:nvCxnSpPr>
                <p:cNvPr id="586" name="Google Shape;586;p17"/>
                <p:cNvCxnSpPr/>
                <p:nvPr/>
              </p:nvCxnSpPr>
              <p:spPr>
                <a:xfrm rot="5400000">
                  <a:off x="3191725" y="206650"/>
                  <a:ext cx="734700" cy="734700"/>
                </a:xfrm>
                <a:prstGeom prst="straightConnector1">
                  <a:avLst/>
                </a:prstGeom>
                <a:noFill/>
                <a:ln w="9525" cap="rnd" cmpd="sng">
                  <a:solidFill>
                    <a:schemeClr val="dk1"/>
                  </a:solidFill>
                  <a:prstDash val="solid"/>
                  <a:round/>
                  <a:headEnd type="none" w="med" len="med"/>
                  <a:tailEnd type="none" w="med" len="med"/>
                </a:ln>
              </p:spPr>
            </p:cxnSp>
          </p:grpSp>
          <p:grpSp>
            <p:nvGrpSpPr>
              <p:cNvPr id="587" name="Google Shape;587;p17"/>
              <p:cNvGrpSpPr/>
              <p:nvPr/>
            </p:nvGrpSpPr>
            <p:grpSpPr>
              <a:xfrm rot="2700000">
                <a:off x="905830" y="4603983"/>
                <a:ext cx="244690" cy="244690"/>
                <a:chOff x="3191725" y="206650"/>
                <a:chExt cx="734700" cy="734700"/>
              </a:xfrm>
            </p:grpSpPr>
            <p:cxnSp>
              <p:nvCxnSpPr>
                <p:cNvPr id="588" name="Google Shape;588;p17"/>
                <p:cNvCxnSpPr/>
                <p:nvPr/>
              </p:nvCxnSpPr>
              <p:spPr>
                <a:xfrm>
                  <a:off x="3191725" y="206650"/>
                  <a:ext cx="734700" cy="734700"/>
                </a:xfrm>
                <a:prstGeom prst="straightConnector1">
                  <a:avLst/>
                </a:prstGeom>
                <a:noFill/>
                <a:ln w="9525" cap="rnd" cmpd="sng">
                  <a:solidFill>
                    <a:schemeClr val="dk1"/>
                  </a:solidFill>
                  <a:prstDash val="solid"/>
                  <a:round/>
                  <a:headEnd type="none" w="med" len="med"/>
                  <a:tailEnd type="none" w="med" len="med"/>
                </a:ln>
              </p:spPr>
            </p:cxnSp>
            <p:cxnSp>
              <p:nvCxnSpPr>
                <p:cNvPr id="589" name="Google Shape;589;p17"/>
                <p:cNvCxnSpPr/>
                <p:nvPr/>
              </p:nvCxnSpPr>
              <p:spPr>
                <a:xfrm rot="5400000">
                  <a:off x="3191725" y="206650"/>
                  <a:ext cx="734700" cy="734700"/>
                </a:xfrm>
                <a:prstGeom prst="straightConnector1">
                  <a:avLst/>
                </a:prstGeom>
                <a:noFill/>
                <a:ln w="9525" cap="rnd" cmpd="sng">
                  <a:solidFill>
                    <a:schemeClr val="dk1"/>
                  </a:solidFill>
                  <a:prstDash val="solid"/>
                  <a:round/>
                  <a:headEnd type="none" w="med" len="med"/>
                  <a:tailEnd type="none" w="med" len="med"/>
                </a:ln>
              </p:spPr>
            </p:cxn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55"/>
        <p:cNvGrpSpPr/>
        <p:nvPr/>
      </p:nvGrpSpPr>
      <p:grpSpPr>
        <a:xfrm>
          <a:off x="0" y="0"/>
          <a:ext cx="0" cy="0"/>
          <a:chOff x="0" y="0"/>
          <a:chExt cx="0" cy="0"/>
        </a:xfrm>
      </p:grpSpPr>
      <p:grpSp>
        <p:nvGrpSpPr>
          <p:cNvPr id="756" name="Google Shape;756;p22"/>
          <p:cNvGrpSpPr/>
          <p:nvPr/>
        </p:nvGrpSpPr>
        <p:grpSpPr>
          <a:xfrm>
            <a:off x="-516359" y="-246275"/>
            <a:ext cx="10744584" cy="5955064"/>
            <a:chOff x="-516359" y="-246275"/>
            <a:chExt cx="10744584" cy="5955064"/>
          </a:xfrm>
        </p:grpSpPr>
        <p:grpSp>
          <p:nvGrpSpPr>
            <p:cNvPr id="757" name="Google Shape;757;p22"/>
            <p:cNvGrpSpPr/>
            <p:nvPr/>
          </p:nvGrpSpPr>
          <p:grpSpPr>
            <a:xfrm>
              <a:off x="-516359" y="4479194"/>
              <a:ext cx="1229595" cy="1229595"/>
              <a:chOff x="-849575" y="3995425"/>
              <a:chExt cx="2211900" cy="2211900"/>
            </a:xfrm>
          </p:grpSpPr>
          <p:sp>
            <p:nvSpPr>
              <p:cNvPr id="758" name="Google Shape;758;p22"/>
              <p:cNvSpPr/>
              <p:nvPr/>
            </p:nvSpPr>
            <p:spPr>
              <a:xfrm>
                <a:off x="-849575" y="3995425"/>
                <a:ext cx="2211900" cy="22119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2"/>
              <p:cNvSpPr/>
              <p:nvPr/>
            </p:nvSpPr>
            <p:spPr>
              <a:xfrm>
                <a:off x="-650625" y="4194375"/>
                <a:ext cx="1814100" cy="181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22"/>
            <p:cNvGrpSpPr/>
            <p:nvPr/>
          </p:nvGrpSpPr>
          <p:grpSpPr>
            <a:xfrm rot="5400000" flipH="1">
              <a:off x="8316150" y="-1423650"/>
              <a:ext cx="734700" cy="3089450"/>
              <a:chOff x="8599350" y="-558750"/>
              <a:chExt cx="734700" cy="3089450"/>
            </a:xfrm>
          </p:grpSpPr>
          <p:cxnSp>
            <p:nvCxnSpPr>
              <p:cNvPr id="761" name="Google Shape;761;p22"/>
              <p:cNvCxnSpPr/>
              <p:nvPr/>
            </p:nvCxnSpPr>
            <p:spPr>
              <a:xfrm rot="5400000">
                <a:off x="8599350" y="-5587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762" name="Google Shape;762;p22"/>
              <p:cNvCxnSpPr/>
              <p:nvPr/>
            </p:nvCxnSpPr>
            <p:spPr>
              <a:xfrm rot="5400000">
                <a:off x="8599350" y="-2647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763" name="Google Shape;763;p22"/>
              <p:cNvCxnSpPr/>
              <p:nvPr/>
            </p:nvCxnSpPr>
            <p:spPr>
              <a:xfrm rot="5400000">
                <a:off x="8599350" y="293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764" name="Google Shape;764;p22"/>
              <p:cNvCxnSpPr/>
              <p:nvPr/>
            </p:nvCxnSpPr>
            <p:spPr>
              <a:xfrm rot="5400000">
                <a:off x="8599350" y="3234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765" name="Google Shape;765;p22"/>
              <p:cNvCxnSpPr/>
              <p:nvPr/>
            </p:nvCxnSpPr>
            <p:spPr>
              <a:xfrm rot="5400000">
                <a:off x="8599350" y="6174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766" name="Google Shape;766;p22"/>
              <p:cNvCxnSpPr/>
              <p:nvPr/>
            </p:nvCxnSpPr>
            <p:spPr>
              <a:xfrm rot="5400000">
                <a:off x="8599350" y="9115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767" name="Google Shape;767;p22"/>
              <p:cNvCxnSpPr/>
              <p:nvPr/>
            </p:nvCxnSpPr>
            <p:spPr>
              <a:xfrm rot="5400000">
                <a:off x="8599350" y="12055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768" name="Google Shape;768;p22"/>
              <p:cNvCxnSpPr/>
              <p:nvPr/>
            </p:nvCxnSpPr>
            <p:spPr>
              <a:xfrm rot="5400000">
                <a:off x="8599350" y="14996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769" name="Google Shape;769;p22"/>
              <p:cNvCxnSpPr/>
              <p:nvPr/>
            </p:nvCxnSpPr>
            <p:spPr>
              <a:xfrm rot="5400000">
                <a:off x="8599350" y="17936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770" name="Google Shape;770;p22"/>
              <p:cNvCxnSpPr/>
              <p:nvPr/>
            </p:nvCxnSpPr>
            <p:spPr>
              <a:xfrm flipH="1">
                <a:off x="8890175" y="2095075"/>
                <a:ext cx="435600" cy="435600"/>
              </a:xfrm>
              <a:prstGeom prst="straightConnector1">
                <a:avLst/>
              </a:prstGeom>
              <a:noFill/>
              <a:ln w="9525" cap="flat" cmpd="sng">
                <a:solidFill>
                  <a:schemeClr val="dk1"/>
                </a:solidFill>
                <a:prstDash val="solid"/>
                <a:round/>
                <a:headEnd type="none" w="med" len="med"/>
                <a:tailEnd type="none" w="med" len="med"/>
              </a:ln>
            </p:spPr>
          </p:cxnSp>
          <p:cxnSp>
            <p:nvCxnSpPr>
              <p:cNvPr id="771" name="Google Shape;771;p22"/>
              <p:cNvCxnSpPr/>
              <p:nvPr/>
            </p:nvCxnSpPr>
            <p:spPr>
              <a:xfrm flipH="1">
                <a:off x="9184975" y="2391800"/>
                <a:ext cx="138900" cy="138900"/>
              </a:xfrm>
              <a:prstGeom prst="straightConnector1">
                <a:avLst/>
              </a:prstGeom>
              <a:noFill/>
              <a:ln w="9525" cap="flat" cmpd="sng">
                <a:solidFill>
                  <a:schemeClr val="dk1"/>
                </a:solidFill>
                <a:prstDash val="solid"/>
                <a:round/>
                <a:headEnd type="none" w="med" len="med"/>
                <a:tailEnd type="none" w="med" len="med"/>
              </a:ln>
            </p:spPr>
          </p:cxnSp>
        </p:grpSp>
        <p:sp>
          <p:nvSpPr>
            <p:cNvPr id="772" name="Google Shape;772;p22"/>
            <p:cNvSpPr/>
            <p:nvPr/>
          </p:nvSpPr>
          <p:spPr>
            <a:xfrm>
              <a:off x="-377350" y="3556000"/>
              <a:ext cx="734700" cy="734700"/>
            </a:xfrm>
            <a:prstGeom prst="ellipse">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73"/>
        <p:cNvGrpSpPr/>
        <p:nvPr/>
      </p:nvGrpSpPr>
      <p:grpSpPr>
        <a:xfrm>
          <a:off x="0" y="0"/>
          <a:ext cx="0" cy="0"/>
          <a:chOff x="0" y="0"/>
          <a:chExt cx="0" cy="0"/>
        </a:xfrm>
      </p:grpSpPr>
      <p:grpSp>
        <p:nvGrpSpPr>
          <p:cNvPr id="774" name="Google Shape;774;p23"/>
          <p:cNvGrpSpPr/>
          <p:nvPr/>
        </p:nvGrpSpPr>
        <p:grpSpPr>
          <a:xfrm>
            <a:off x="-345025" y="-355950"/>
            <a:ext cx="9898950" cy="5564704"/>
            <a:chOff x="-345025" y="-355950"/>
            <a:chExt cx="9898950" cy="5564704"/>
          </a:xfrm>
        </p:grpSpPr>
        <p:grpSp>
          <p:nvGrpSpPr>
            <p:cNvPr id="775" name="Google Shape;775;p23"/>
            <p:cNvGrpSpPr/>
            <p:nvPr/>
          </p:nvGrpSpPr>
          <p:grpSpPr>
            <a:xfrm>
              <a:off x="0" y="-355950"/>
              <a:ext cx="9553925" cy="5499550"/>
              <a:chOff x="0" y="-355950"/>
              <a:chExt cx="9553925" cy="5499550"/>
            </a:xfrm>
          </p:grpSpPr>
          <p:sp>
            <p:nvSpPr>
              <p:cNvPr id="776" name="Google Shape;776;p23"/>
              <p:cNvSpPr/>
              <p:nvPr/>
            </p:nvSpPr>
            <p:spPr>
              <a:xfrm>
                <a:off x="0" y="0"/>
                <a:ext cx="2158500" cy="23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 name="Google Shape;777;p23"/>
              <p:cNvGrpSpPr/>
              <p:nvPr/>
            </p:nvGrpSpPr>
            <p:grpSpPr>
              <a:xfrm>
                <a:off x="228636" y="539500"/>
                <a:ext cx="238800" cy="1170800"/>
                <a:chOff x="474550" y="1146150"/>
                <a:chExt cx="238800" cy="1170800"/>
              </a:xfrm>
            </p:grpSpPr>
            <p:sp>
              <p:nvSpPr>
                <p:cNvPr id="778" name="Google Shape;778;p23"/>
                <p:cNvSpPr/>
                <p:nvPr/>
              </p:nvSpPr>
              <p:spPr>
                <a:xfrm rot="10800000">
                  <a:off x="474550" y="1467617"/>
                  <a:ext cx="238800" cy="2064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3"/>
                <p:cNvSpPr/>
                <p:nvPr/>
              </p:nvSpPr>
              <p:spPr>
                <a:xfrm rot="10800000">
                  <a:off x="474550" y="1789083"/>
                  <a:ext cx="238800" cy="206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3"/>
                <p:cNvSpPr/>
                <p:nvPr/>
              </p:nvSpPr>
              <p:spPr>
                <a:xfrm rot="10800000">
                  <a:off x="474550" y="2110550"/>
                  <a:ext cx="238800" cy="206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3"/>
                <p:cNvSpPr/>
                <p:nvPr/>
              </p:nvSpPr>
              <p:spPr>
                <a:xfrm rot="10800000">
                  <a:off x="474550" y="1146150"/>
                  <a:ext cx="238800" cy="2064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23"/>
              <p:cNvGrpSpPr/>
              <p:nvPr/>
            </p:nvGrpSpPr>
            <p:grpSpPr>
              <a:xfrm rot="10800000">
                <a:off x="8430775" y="4430500"/>
                <a:ext cx="713100" cy="713100"/>
                <a:chOff x="0" y="0"/>
                <a:chExt cx="713100" cy="713100"/>
              </a:xfrm>
            </p:grpSpPr>
            <p:sp>
              <p:nvSpPr>
                <p:cNvPr id="783" name="Google Shape;783;p23"/>
                <p:cNvSpPr/>
                <p:nvPr/>
              </p:nvSpPr>
              <p:spPr>
                <a:xfrm>
                  <a:off x="0" y="0"/>
                  <a:ext cx="461700" cy="46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3"/>
                <p:cNvSpPr/>
                <p:nvPr/>
              </p:nvSpPr>
              <p:spPr>
                <a:xfrm>
                  <a:off x="461700" y="461700"/>
                  <a:ext cx="251400" cy="25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23"/>
              <p:cNvSpPr/>
              <p:nvPr/>
            </p:nvSpPr>
            <p:spPr>
              <a:xfrm>
                <a:off x="8604725" y="-355950"/>
                <a:ext cx="949200" cy="949200"/>
              </a:xfrm>
              <a:prstGeom prst="ellipse">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23"/>
            <p:cNvGrpSpPr/>
            <p:nvPr/>
          </p:nvGrpSpPr>
          <p:grpSpPr>
            <a:xfrm>
              <a:off x="-345025" y="4604002"/>
              <a:ext cx="2116512" cy="604752"/>
              <a:chOff x="-211400" y="-145498"/>
              <a:chExt cx="2116512" cy="604752"/>
            </a:xfrm>
          </p:grpSpPr>
          <p:sp>
            <p:nvSpPr>
              <p:cNvPr id="787" name="Google Shape;787;p23"/>
              <p:cNvSpPr/>
              <p:nvPr/>
            </p:nvSpPr>
            <p:spPr>
              <a:xfrm>
                <a:off x="-211400"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3"/>
              <p:cNvSpPr/>
              <p:nvPr/>
            </p:nvSpPr>
            <p:spPr>
              <a:xfrm>
                <a:off x="90952"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3"/>
              <p:cNvSpPr/>
              <p:nvPr/>
            </p:nvSpPr>
            <p:spPr>
              <a:xfrm>
                <a:off x="393304"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3"/>
              <p:cNvSpPr/>
              <p:nvPr/>
            </p:nvSpPr>
            <p:spPr>
              <a:xfrm>
                <a:off x="695656"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3"/>
              <p:cNvSpPr/>
              <p:nvPr/>
            </p:nvSpPr>
            <p:spPr>
              <a:xfrm>
                <a:off x="998008"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3"/>
              <p:cNvSpPr/>
              <p:nvPr/>
            </p:nvSpPr>
            <p:spPr>
              <a:xfrm>
                <a:off x="1300360"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3"/>
              <p:cNvSpPr/>
              <p:nvPr/>
            </p:nvSpPr>
            <p:spPr>
              <a:xfrm>
                <a:off x="1602712"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3"/>
              <p:cNvSpPr/>
              <p:nvPr/>
            </p:nvSpPr>
            <p:spPr>
              <a:xfrm>
                <a:off x="-211400"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3"/>
              <p:cNvSpPr/>
              <p:nvPr/>
            </p:nvSpPr>
            <p:spPr>
              <a:xfrm>
                <a:off x="90952"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3"/>
              <p:cNvSpPr/>
              <p:nvPr/>
            </p:nvSpPr>
            <p:spPr>
              <a:xfrm>
                <a:off x="393304"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3"/>
              <p:cNvSpPr/>
              <p:nvPr/>
            </p:nvSpPr>
            <p:spPr>
              <a:xfrm>
                <a:off x="695656"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3"/>
              <p:cNvSpPr/>
              <p:nvPr/>
            </p:nvSpPr>
            <p:spPr>
              <a:xfrm>
                <a:off x="998008"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3"/>
              <p:cNvSpPr/>
              <p:nvPr/>
            </p:nvSpPr>
            <p:spPr>
              <a:xfrm>
                <a:off x="1300360"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3"/>
              <p:cNvSpPr/>
              <p:nvPr/>
            </p:nvSpPr>
            <p:spPr>
              <a:xfrm>
                <a:off x="1602712"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7"/>
        <p:cNvGrpSpPr/>
        <p:nvPr/>
      </p:nvGrpSpPr>
      <p:grpSpPr>
        <a:xfrm>
          <a:off x="0" y="0"/>
          <a:ext cx="0" cy="0"/>
          <a:chOff x="0" y="0"/>
          <a:chExt cx="0" cy="0"/>
        </a:xfrm>
      </p:grpSpPr>
      <p:grpSp>
        <p:nvGrpSpPr>
          <p:cNvPr id="258" name="Google Shape;258;p7"/>
          <p:cNvGrpSpPr/>
          <p:nvPr/>
        </p:nvGrpSpPr>
        <p:grpSpPr>
          <a:xfrm>
            <a:off x="0" y="-66900"/>
            <a:ext cx="9429675" cy="5556588"/>
            <a:chOff x="0" y="-66900"/>
            <a:chExt cx="9429675" cy="5556588"/>
          </a:xfrm>
        </p:grpSpPr>
        <p:sp>
          <p:nvSpPr>
            <p:cNvPr id="259" name="Google Shape;259;p7"/>
            <p:cNvSpPr/>
            <p:nvPr/>
          </p:nvSpPr>
          <p:spPr>
            <a:xfrm rot="5400000">
              <a:off x="-750" y="750"/>
              <a:ext cx="2342400" cy="23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7"/>
            <p:cNvGrpSpPr/>
            <p:nvPr/>
          </p:nvGrpSpPr>
          <p:grpSpPr>
            <a:xfrm>
              <a:off x="1264275" y="-66900"/>
              <a:ext cx="8165400" cy="5556588"/>
              <a:chOff x="1264275" y="-66900"/>
              <a:chExt cx="8165400" cy="5556588"/>
            </a:xfrm>
          </p:grpSpPr>
          <p:grpSp>
            <p:nvGrpSpPr>
              <p:cNvPr id="261" name="Google Shape;261;p7"/>
              <p:cNvGrpSpPr/>
              <p:nvPr/>
            </p:nvGrpSpPr>
            <p:grpSpPr>
              <a:xfrm rot="5400000">
                <a:off x="1849100" y="4208263"/>
                <a:ext cx="696600" cy="1866250"/>
                <a:chOff x="-321525" y="1497000"/>
                <a:chExt cx="696600" cy="1866250"/>
              </a:xfrm>
            </p:grpSpPr>
            <p:sp>
              <p:nvSpPr>
                <p:cNvPr id="262" name="Google Shape;262;p7"/>
                <p:cNvSpPr/>
                <p:nvPr/>
              </p:nvSpPr>
              <p:spPr>
                <a:xfrm>
                  <a:off x="-321525" y="2081825"/>
                  <a:ext cx="696600" cy="69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67025" y="1497000"/>
                  <a:ext cx="387600" cy="38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167025" y="2975650"/>
                  <a:ext cx="387600" cy="38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7"/>
              <p:cNvSpPr/>
              <p:nvPr/>
            </p:nvSpPr>
            <p:spPr>
              <a:xfrm>
                <a:off x="8480475" y="-66900"/>
                <a:ext cx="949200" cy="949200"/>
              </a:xfrm>
              <a:prstGeom prst="ellipse">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7"/>
              <p:cNvGrpSpPr/>
              <p:nvPr/>
            </p:nvGrpSpPr>
            <p:grpSpPr>
              <a:xfrm>
                <a:off x="7076125" y="4604000"/>
                <a:ext cx="1354650" cy="183600"/>
                <a:chOff x="7076125" y="4604000"/>
                <a:chExt cx="1354650" cy="183600"/>
              </a:xfrm>
            </p:grpSpPr>
            <p:sp>
              <p:nvSpPr>
                <p:cNvPr id="267" name="Google Shape;267;p7"/>
                <p:cNvSpPr/>
                <p:nvPr/>
              </p:nvSpPr>
              <p:spPr>
                <a:xfrm>
                  <a:off x="8247175" y="4604000"/>
                  <a:ext cx="183600" cy="18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7856825" y="4604000"/>
                  <a:ext cx="183600" cy="18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7466475" y="4604000"/>
                  <a:ext cx="183600" cy="18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7076125" y="4604000"/>
                  <a:ext cx="183600" cy="18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71" name="Google Shape;271;p7"/>
          <p:cNvSpPr txBox="1">
            <a:spLocks noGrp="1"/>
          </p:cNvSpPr>
          <p:nvPr>
            <p:ph type="title"/>
          </p:nvPr>
        </p:nvSpPr>
        <p:spPr>
          <a:xfrm>
            <a:off x="4135975" y="882300"/>
            <a:ext cx="4294800" cy="1080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2" name="Google Shape;272;p7"/>
          <p:cNvSpPr txBox="1">
            <a:spLocks noGrp="1"/>
          </p:cNvSpPr>
          <p:nvPr>
            <p:ph type="subTitle" idx="1"/>
          </p:nvPr>
        </p:nvSpPr>
        <p:spPr>
          <a:xfrm>
            <a:off x="4135975" y="196290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273" name="Google Shape;273;p7"/>
          <p:cNvSpPr>
            <a:spLocks noGrp="1"/>
          </p:cNvSpPr>
          <p:nvPr>
            <p:ph type="pic" idx="2"/>
          </p:nvPr>
        </p:nvSpPr>
        <p:spPr>
          <a:xfrm>
            <a:off x="713225" y="539500"/>
            <a:ext cx="3292800" cy="40644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4"/>
        <p:cNvGrpSpPr/>
        <p:nvPr/>
      </p:nvGrpSpPr>
      <p:grpSpPr>
        <a:xfrm>
          <a:off x="0" y="0"/>
          <a:ext cx="0" cy="0"/>
          <a:chOff x="0" y="0"/>
          <a:chExt cx="0" cy="0"/>
        </a:xfrm>
      </p:grpSpPr>
      <p:sp>
        <p:nvSpPr>
          <p:cNvPr id="275" name="Google Shape;27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0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76" name="Google Shape;276;p8"/>
          <p:cNvGrpSpPr/>
          <p:nvPr/>
        </p:nvGrpSpPr>
        <p:grpSpPr>
          <a:xfrm>
            <a:off x="288428" y="-275881"/>
            <a:ext cx="9293069" cy="5225935"/>
            <a:chOff x="288428" y="-275881"/>
            <a:chExt cx="9293069" cy="5225935"/>
          </a:xfrm>
        </p:grpSpPr>
        <p:grpSp>
          <p:nvGrpSpPr>
            <p:cNvPr id="277" name="Google Shape;277;p8"/>
            <p:cNvGrpSpPr/>
            <p:nvPr/>
          </p:nvGrpSpPr>
          <p:grpSpPr>
            <a:xfrm>
              <a:off x="288428" y="4604006"/>
              <a:ext cx="346044" cy="346044"/>
              <a:chOff x="855153" y="4553306"/>
              <a:chExt cx="346044" cy="346044"/>
            </a:xfrm>
          </p:grpSpPr>
          <p:grpSp>
            <p:nvGrpSpPr>
              <p:cNvPr id="278" name="Google Shape;278;p8"/>
              <p:cNvGrpSpPr/>
              <p:nvPr/>
            </p:nvGrpSpPr>
            <p:grpSpPr>
              <a:xfrm>
                <a:off x="905847" y="4604000"/>
                <a:ext cx="244655" cy="244655"/>
                <a:chOff x="3191725" y="206650"/>
                <a:chExt cx="734700" cy="734700"/>
              </a:xfrm>
            </p:grpSpPr>
            <p:cxnSp>
              <p:nvCxnSpPr>
                <p:cNvPr id="279" name="Google Shape;279;p8"/>
                <p:cNvCxnSpPr/>
                <p:nvPr/>
              </p:nvCxnSpPr>
              <p:spPr>
                <a:xfrm>
                  <a:off x="3191725" y="206650"/>
                  <a:ext cx="734700" cy="734700"/>
                </a:xfrm>
                <a:prstGeom prst="straightConnector1">
                  <a:avLst/>
                </a:prstGeom>
                <a:noFill/>
                <a:ln w="9525" cap="rnd" cmpd="sng">
                  <a:solidFill>
                    <a:schemeClr val="dk1"/>
                  </a:solidFill>
                  <a:prstDash val="solid"/>
                  <a:round/>
                  <a:headEnd type="none" w="med" len="med"/>
                  <a:tailEnd type="none" w="med" len="med"/>
                </a:ln>
              </p:spPr>
            </p:cxnSp>
            <p:cxnSp>
              <p:nvCxnSpPr>
                <p:cNvPr id="280" name="Google Shape;280;p8"/>
                <p:cNvCxnSpPr/>
                <p:nvPr/>
              </p:nvCxnSpPr>
              <p:spPr>
                <a:xfrm rot="5400000">
                  <a:off x="3191725" y="206650"/>
                  <a:ext cx="734700" cy="734700"/>
                </a:xfrm>
                <a:prstGeom prst="straightConnector1">
                  <a:avLst/>
                </a:prstGeom>
                <a:noFill/>
                <a:ln w="9525" cap="rnd" cmpd="sng">
                  <a:solidFill>
                    <a:schemeClr val="dk1"/>
                  </a:solidFill>
                  <a:prstDash val="solid"/>
                  <a:round/>
                  <a:headEnd type="none" w="med" len="med"/>
                  <a:tailEnd type="none" w="med" len="med"/>
                </a:ln>
              </p:spPr>
            </p:cxnSp>
          </p:grpSp>
          <p:grpSp>
            <p:nvGrpSpPr>
              <p:cNvPr id="281" name="Google Shape;281;p8"/>
              <p:cNvGrpSpPr/>
              <p:nvPr/>
            </p:nvGrpSpPr>
            <p:grpSpPr>
              <a:xfrm rot="2700000">
                <a:off x="905830" y="4603983"/>
                <a:ext cx="244690" cy="244690"/>
                <a:chOff x="3191725" y="206650"/>
                <a:chExt cx="734700" cy="734700"/>
              </a:xfrm>
            </p:grpSpPr>
            <p:cxnSp>
              <p:nvCxnSpPr>
                <p:cNvPr id="282" name="Google Shape;282;p8"/>
                <p:cNvCxnSpPr/>
                <p:nvPr/>
              </p:nvCxnSpPr>
              <p:spPr>
                <a:xfrm>
                  <a:off x="3191725" y="206650"/>
                  <a:ext cx="734700" cy="734700"/>
                </a:xfrm>
                <a:prstGeom prst="straightConnector1">
                  <a:avLst/>
                </a:prstGeom>
                <a:noFill/>
                <a:ln w="9525" cap="rnd" cmpd="sng">
                  <a:solidFill>
                    <a:schemeClr val="dk1"/>
                  </a:solidFill>
                  <a:prstDash val="solid"/>
                  <a:round/>
                  <a:headEnd type="none" w="med" len="med"/>
                  <a:tailEnd type="none" w="med" len="med"/>
                </a:ln>
              </p:spPr>
            </p:cxnSp>
            <p:cxnSp>
              <p:nvCxnSpPr>
                <p:cNvPr id="283" name="Google Shape;283;p8"/>
                <p:cNvCxnSpPr/>
                <p:nvPr/>
              </p:nvCxnSpPr>
              <p:spPr>
                <a:xfrm rot="5400000">
                  <a:off x="3191725" y="206650"/>
                  <a:ext cx="734700" cy="734700"/>
                </a:xfrm>
                <a:prstGeom prst="straightConnector1">
                  <a:avLst/>
                </a:prstGeom>
                <a:noFill/>
                <a:ln w="9525" cap="rnd" cmpd="sng">
                  <a:solidFill>
                    <a:schemeClr val="dk1"/>
                  </a:solidFill>
                  <a:prstDash val="solid"/>
                  <a:round/>
                  <a:headEnd type="none" w="med" len="med"/>
                  <a:tailEnd type="none" w="med" len="med"/>
                </a:ln>
              </p:spPr>
            </p:cxnSp>
          </p:grpSp>
        </p:grpSp>
        <p:sp>
          <p:nvSpPr>
            <p:cNvPr id="284" name="Google Shape;284;p8"/>
            <p:cNvSpPr/>
            <p:nvPr/>
          </p:nvSpPr>
          <p:spPr>
            <a:xfrm rot="10800000" flipH="1">
              <a:off x="7459500" y="-52278"/>
              <a:ext cx="1684500" cy="4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8"/>
            <p:cNvGrpSpPr/>
            <p:nvPr/>
          </p:nvGrpSpPr>
          <p:grpSpPr>
            <a:xfrm rot="5400000" flipH="1">
              <a:off x="8232648" y="-882420"/>
              <a:ext cx="742310" cy="1955388"/>
              <a:chOff x="8239923" y="76200"/>
              <a:chExt cx="742310" cy="1955388"/>
            </a:xfrm>
          </p:grpSpPr>
          <p:sp>
            <p:nvSpPr>
              <p:cNvPr id="286" name="Google Shape;286;p8"/>
              <p:cNvSpPr/>
              <p:nvPr/>
            </p:nvSpPr>
            <p:spPr>
              <a:xfrm>
                <a:off x="8239923"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8416126"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8592328"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8768531"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8944733" y="76200"/>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8239923"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8416126"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8592328"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8768531"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8944733" y="353854"/>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8239923"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8416126"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8592328"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8768531"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8944733" y="63150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8239923"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8416126"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8592328"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8768531"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8944733" y="90916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8239923"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8416126"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8592328"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8768531"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8944733" y="1161125"/>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8239923"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8416126"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8592328"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8768531"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8944733" y="1438779"/>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8239923"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8416126"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8592328"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8768531"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8944733" y="1716433"/>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8239923"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8416126"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8592328"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8768531"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944733" y="1994088"/>
                <a:ext cx="37500" cy="3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8"/>
            <p:cNvGrpSpPr/>
            <p:nvPr/>
          </p:nvGrpSpPr>
          <p:grpSpPr>
            <a:xfrm>
              <a:off x="8469359" y="3346117"/>
              <a:ext cx="633000" cy="1603937"/>
              <a:chOff x="713225" y="3202463"/>
              <a:chExt cx="633000" cy="1603937"/>
            </a:xfrm>
          </p:grpSpPr>
          <p:sp>
            <p:nvSpPr>
              <p:cNvPr id="327" name="Google Shape;327;p8"/>
              <p:cNvSpPr/>
              <p:nvPr/>
            </p:nvSpPr>
            <p:spPr>
              <a:xfrm>
                <a:off x="713225" y="4173400"/>
                <a:ext cx="633000" cy="633000"/>
              </a:xfrm>
              <a:prstGeom prst="pie">
                <a:avLst>
                  <a:gd name="adj1" fmla="val 0"/>
                  <a:gd name="adj2" fmla="val 1078026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713225" y="3687931"/>
                <a:ext cx="633000" cy="633000"/>
              </a:xfrm>
              <a:prstGeom prst="pie">
                <a:avLst>
                  <a:gd name="adj1" fmla="val 0"/>
                  <a:gd name="adj2" fmla="val 1078026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713225" y="3202463"/>
                <a:ext cx="633000" cy="633000"/>
              </a:xfrm>
              <a:prstGeom prst="pie">
                <a:avLst>
                  <a:gd name="adj1" fmla="val 0"/>
                  <a:gd name="adj2" fmla="val 1078026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0"/>
        <p:cNvGrpSpPr/>
        <p:nvPr/>
      </p:nvGrpSpPr>
      <p:grpSpPr>
        <a:xfrm>
          <a:off x="0" y="0"/>
          <a:ext cx="0" cy="0"/>
          <a:chOff x="0" y="0"/>
          <a:chExt cx="0" cy="0"/>
        </a:xfrm>
      </p:grpSpPr>
      <p:sp>
        <p:nvSpPr>
          <p:cNvPr id="331" name="Google Shape;331;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32" name="Google Shape;332;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33" name="Google Shape;333;p9"/>
          <p:cNvGrpSpPr/>
          <p:nvPr/>
        </p:nvGrpSpPr>
        <p:grpSpPr>
          <a:xfrm>
            <a:off x="-1089300" y="0"/>
            <a:ext cx="10233175" cy="5446240"/>
            <a:chOff x="-1089300" y="0"/>
            <a:chExt cx="10233175" cy="5446240"/>
          </a:xfrm>
        </p:grpSpPr>
        <p:grpSp>
          <p:nvGrpSpPr>
            <p:cNvPr id="334" name="Google Shape;334;p9"/>
            <p:cNvGrpSpPr/>
            <p:nvPr/>
          </p:nvGrpSpPr>
          <p:grpSpPr>
            <a:xfrm flipH="1">
              <a:off x="8430775" y="0"/>
              <a:ext cx="713100" cy="713100"/>
              <a:chOff x="0" y="0"/>
              <a:chExt cx="713100" cy="713100"/>
            </a:xfrm>
          </p:grpSpPr>
          <p:sp>
            <p:nvSpPr>
              <p:cNvPr id="335" name="Google Shape;335;p9"/>
              <p:cNvSpPr/>
              <p:nvPr/>
            </p:nvSpPr>
            <p:spPr>
              <a:xfrm>
                <a:off x="0" y="0"/>
                <a:ext cx="461700" cy="46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461700" y="461700"/>
                <a:ext cx="251400" cy="25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9"/>
            <p:cNvGrpSpPr/>
            <p:nvPr/>
          </p:nvGrpSpPr>
          <p:grpSpPr>
            <a:xfrm rot="-5400000">
              <a:off x="88075" y="3534165"/>
              <a:ext cx="734700" cy="3089450"/>
              <a:chOff x="8599350" y="-558750"/>
              <a:chExt cx="734700" cy="3089450"/>
            </a:xfrm>
          </p:grpSpPr>
          <p:cxnSp>
            <p:nvCxnSpPr>
              <p:cNvPr id="338" name="Google Shape;338;p9"/>
              <p:cNvCxnSpPr/>
              <p:nvPr/>
            </p:nvCxnSpPr>
            <p:spPr>
              <a:xfrm rot="5400000">
                <a:off x="8599350" y="-5587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339" name="Google Shape;339;p9"/>
              <p:cNvCxnSpPr/>
              <p:nvPr/>
            </p:nvCxnSpPr>
            <p:spPr>
              <a:xfrm rot="5400000">
                <a:off x="8599350" y="-2647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9"/>
              <p:cNvCxnSpPr/>
              <p:nvPr/>
            </p:nvCxnSpPr>
            <p:spPr>
              <a:xfrm rot="5400000">
                <a:off x="8599350" y="293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341" name="Google Shape;341;p9"/>
              <p:cNvCxnSpPr/>
              <p:nvPr/>
            </p:nvCxnSpPr>
            <p:spPr>
              <a:xfrm rot="5400000">
                <a:off x="8599350" y="3234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342" name="Google Shape;342;p9"/>
              <p:cNvCxnSpPr/>
              <p:nvPr/>
            </p:nvCxnSpPr>
            <p:spPr>
              <a:xfrm rot="5400000">
                <a:off x="8599350" y="6174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343" name="Google Shape;343;p9"/>
              <p:cNvCxnSpPr/>
              <p:nvPr/>
            </p:nvCxnSpPr>
            <p:spPr>
              <a:xfrm rot="5400000">
                <a:off x="8599350" y="9115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344" name="Google Shape;344;p9"/>
              <p:cNvCxnSpPr/>
              <p:nvPr/>
            </p:nvCxnSpPr>
            <p:spPr>
              <a:xfrm rot="5400000">
                <a:off x="8599350" y="12055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345" name="Google Shape;345;p9"/>
              <p:cNvCxnSpPr/>
              <p:nvPr/>
            </p:nvCxnSpPr>
            <p:spPr>
              <a:xfrm rot="5400000">
                <a:off x="8599350" y="14996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346" name="Google Shape;346;p9"/>
              <p:cNvCxnSpPr/>
              <p:nvPr/>
            </p:nvCxnSpPr>
            <p:spPr>
              <a:xfrm rot="5400000">
                <a:off x="8599350" y="17936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347" name="Google Shape;347;p9"/>
              <p:cNvCxnSpPr/>
              <p:nvPr/>
            </p:nvCxnSpPr>
            <p:spPr>
              <a:xfrm flipH="1">
                <a:off x="8890175" y="2095075"/>
                <a:ext cx="435600" cy="435600"/>
              </a:xfrm>
              <a:prstGeom prst="straightConnector1">
                <a:avLst/>
              </a:prstGeom>
              <a:noFill/>
              <a:ln w="9525" cap="flat" cmpd="sng">
                <a:solidFill>
                  <a:schemeClr val="dk1"/>
                </a:solidFill>
                <a:prstDash val="solid"/>
                <a:round/>
                <a:headEnd type="none" w="med" len="med"/>
                <a:tailEnd type="none" w="med" len="med"/>
              </a:ln>
            </p:spPr>
          </p:cxnSp>
          <p:cxnSp>
            <p:nvCxnSpPr>
              <p:cNvPr id="348" name="Google Shape;348;p9"/>
              <p:cNvCxnSpPr/>
              <p:nvPr/>
            </p:nvCxnSpPr>
            <p:spPr>
              <a:xfrm flipH="1">
                <a:off x="9184975" y="2391800"/>
                <a:ext cx="138900" cy="138900"/>
              </a:xfrm>
              <a:prstGeom prst="straightConnector1">
                <a:avLst/>
              </a:prstGeom>
              <a:noFill/>
              <a:ln w="9525" cap="flat" cmpd="sng">
                <a:solidFill>
                  <a:schemeClr val="dk1"/>
                </a:solidFill>
                <a:prstDash val="solid"/>
                <a:round/>
                <a:headEnd type="none" w="med" len="med"/>
                <a:tailEnd type="none" w="med" len="med"/>
              </a:ln>
            </p:spPr>
          </p:cxnSp>
        </p:grpSp>
        <p:grpSp>
          <p:nvGrpSpPr>
            <p:cNvPr id="349" name="Google Shape;349;p9"/>
            <p:cNvGrpSpPr/>
            <p:nvPr/>
          </p:nvGrpSpPr>
          <p:grpSpPr>
            <a:xfrm rot="10800000">
              <a:off x="-378550" y="183188"/>
              <a:ext cx="696600" cy="1866250"/>
              <a:chOff x="-321525" y="1497000"/>
              <a:chExt cx="696600" cy="1866250"/>
            </a:xfrm>
          </p:grpSpPr>
          <p:sp>
            <p:nvSpPr>
              <p:cNvPr id="350" name="Google Shape;350;p9"/>
              <p:cNvSpPr/>
              <p:nvPr/>
            </p:nvSpPr>
            <p:spPr>
              <a:xfrm>
                <a:off x="-321525" y="2081825"/>
                <a:ext cx="696600" cy="69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167025" y="1497000"/>
                <a:ext cx="387600" cy="38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167025" y="2975650"/>
                <a:ext cx="387600" cy="38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3"/>
        <p:cNvGrpSpPr/>
        <p:nvPr/>
      </p:nvGrpSpPr>
      <p:grpSpPr>
        <a:xfrm>
          <a:off x="0" y="0"/>
          <a:ext cx="0" cy="0"/>
          <a:chOff x="0" y="0"/>
          <a:chExt cx="0" cy="0"/>
        </a:xfrm>
      </p:grpSpPr>
      <p:sp>
        <p:nvSpPr>
          <p:cNvPr id="354" name="Google Shape;354;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55"/>
        <p:cNvGrpSpPr/>
        <p:nvPr/>
      </p:nvGrpSpPr>
      <p:grpSpPr>
        <a:xfrm>
          <a:off x="0" y="0"/>
          <a:ext cx="0" cy="0"/>
          <a:chOff x="0" y="0"/>
          <a:chExt cx="0" cy="0"/>
        </a:xfrm>
      </p:grpSpPr>
      <p:sp>
        <p:nvSpPr>
          <p:cNvPr id="356" name="Google Shape;356;p11"/>
          <p:cNvSpPr txBox="1">
            <a:spLocks noGrp="1"/>
          </p:cNvSpPr>
          <p:nvPr>
            <p:ph type="title" hasCustomPrompt="1"/>
          </p:nvPr>
        </p:nvSpPr>
        <p:spPr>
          <a:xfrm>
            <a:off x="1791600" y="1723950"/>
            <a:ext cx="5560800" cy="1056300"/>
          </a:xfrm>
          <a:prstGeom prst="rect">
            <a:avLst/>
          </a:prstGeom>
          <a:solidFill>
            <a:schemeClr val="accent2"/>
          </a:solidFill>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57" name="Google Shape;357;p11"/>
          <p:cNvSpPr txBox="1">
            <a:spLocks noGrp="1"/>
          </p:cNvSpPr>
          <p:nvPr>
            <p:ph type="subTitle" idx="1"/>
          </p:nvPr>
        </p:nvSpPr>
        <p:spPr>
          <a:xfrm>
            <a:off x="1791600" y="2922450"/>
            <a:ext cx="55608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358" name="Google Shape;358;p11"/>
          <p:cNvGrpSpPr/>
          <p:nvPr/>
        </p:nvGrpSpPr>
        <p:grpSpPr>
          <a:xfrm>
            <a:off x="-2" y="-436277"/>
            <a:ext cx="9605710" cy="5645031"/>
            <a:chOff x="-2" y="-436277"/>
            <a:chExt cx="9605710" cy="5645031"/>
          </a:xfrm>
        </p:grpSpPr>
        <p:sp>
          <p:nvSpPr>
            <p:cNvPr id="359" name="Google Shape;359;p11"/>
            <p:cNvSpPr/>
            <p:nvPr/>
          </p:nvSpPr>
          <p:spPr>
            <a:xfrm flipH="1">
              <a:off x="-2" y="0"/>
              <a:ext cx="633000" cy="1955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11"/>
            <p:cNvGrpSpPr/>
            <p:nvPr/>
          </p:nvGrpSpPr>
          <p:grpSpPr>
            <a:xfrm flipH="1">
              <a:off x="162040" y="76200"/>
              <a:ext cx="742310" cy="1955388"/>
              <a:chOff x="8239923" y="76200"/>
              <a:chExt cx="742310" cy="1955388"/>
            </a:xfrm>
          </p:grpSpPr>
          <p:sp>
            <p:nvSpPr>
              <p:cNvPr id="361" name="Google Shape;361;p11"/>
              <p:cNvSpPr/>
              <p:nvPr/>
            </p:nvSpPr>
            <p:spPr>
              <a:xfrm>
                <a:off x="8239923"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1"/>
              <p:cNvSpPr/>
              <p:nvPr/>
            </p:nvSpPr>
            <p:spPr>
              <a:xfrm>
                <a:off x="8416126"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p:nvPr/>
            </p:nvSpPr>
            <p:spPr>
              <a:xfrm>
                <a:off x="8592328"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1"/>
              <p:cNvSpPr/>
              <p:nvPr/>
            </p:nvSpPr>
            <p:spPr>
              <a:xfrm>
                <a:off x="8768531"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1"/>
              <p:cNvSpPr/>
              <p:nvPr/>
            </p:nvSpPr>
            <p:spPr>
              <a:xfrm>
                <a:off x="8944733" y="76200"/>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p:nvPr/>
            </p:nvSpPr>
            <p:spPr>
              <a:xfrm>
                <a:off x="8239923"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a:off x="8416126"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a:off x="8592328"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1"/>
              <p:cNvSpPr/>
              <p:nvPr/>
            </p:nvSpPr>
            <p:spPr>
              <a:xfrm>
                <a:off x="8768531"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1"/>
              <p:cNvSpPr/>
              <p:nvPr/>
            </p:nvSpPr>
            <p:spPr>
              <a:xfrm>
                <a:off x="8944733" y="353854"/>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p:nvPr/>
            </p:nvSpPr>
            <p:spPr>
              <a:xfrm>
                <a:off x="8239923"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1"/>
              <p:cNvSpPr/>
              <p:nvPr/>
            </p:nvSpPr>
            <p:spPr>
              <a:xfrm>
                <a:off x="8416126"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1"/>
              <p:cNvSpPr/>
              <p:nvPr/>
            </p:nvSpPr>
            <p:spPr>
              <a:xfrm>
                <a:off x="8592328"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1"/>
              <p:cNvSpPr/>
              <p:nvPr/>
            </p:nvSpPr>
            <p:spPr>
              <a:xfrm>
                <a:off x="8768531"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1"/>
              <p:cNvSpPr/>
              <p:nvPr/>
            </p:nvSpPr>
            <p:spPr>
              <a:xfrm>
                <a:off x="8944733" y="63150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1"/>
              <p:cNvSpPr/>
              <p:nvPr/>
            </p:nvSpPr>
            <p:spPr>
              <a:xfrm>
                <a:off x="8239923"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1"/>
              <p:cNvSpPr/>
              <p:nvPr/>
            </p:nvSpPr>
            <p:spPr>
              <a:xfrm>
                <a:off x="8416126"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p:nvPr/>
            </p:nvSpPr>
            <p:spPr>
              <a:xfrm>
                <a:off x="8592328"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1"/>
              <p:cNvSpPr/>
              <p:nvPr/>
            </p:nvSpPr>
            <p:spPr>
              <a:xfrm>
                <a:off x="8768531"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1"/>
              <p:cNvSpPr/>
              <p:nvPr/>
            </p:nvSpPr>
            <p:spPr>
              <a:xfrm>
                <a:off x="8944733" y="90916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1"/>
              <p:cNvSpPr/>
              <p:nvPr/>
            </p:nvSpPr>
            <p:spPr>
              <a:xfrm>
                <a:off x="8239923"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1"/>
              <p:cNvSpPr/>
              <p:nvPr/>
            </p:nvSpPr>
            <p:spPr>
              <a:xfrm>
                <a:off x="8416126"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1"/>
              <p:cNvSpPr/>
              <p:nvPr/>
            </p:nvSpPr>
            <p:spPr>
              <a:xfrm>
                <a:off x="8592328"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1"/>
              <p:cNvSpPr/>
              <p:nvPr/>
            </p:nvSpPr>
            <p:spPr>
              <a:xfrm>
                <a:off x="8768531"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1"/>
              <p:cNvSpPr/>
              <p:nvPr/>
            </p:nvSpPr>
            <p:spPr>
              <a:xfrm>
                <a:off x="8944733" y="1161125"/>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1"/>
              <p:cNvSpPr/>
              <p:nvPr/>
            </p:nvSpPr>
            <p:spPr>
              <a:xfrm>
                <a:off x="8239923"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1"/>
              <p:cNvSpPr/>
              <p:nvPr/>
            </p:nvSpPr>
            <p:spPr>
              <a:xfrm>
                <a:off x="8416126"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1"/>
              <p:cNvSpPr/>
              <p:nvPr/>
            </p:nvSpPr>
            <p:spPr>
              <a:xfrm>
                <a:off x="8592328"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a:off x="8768531"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1"/>
              <p:cNvSpPr/>
              <p:nvPr/>
            </p:nvSpPr>
            <p:spPr>
              <a:xfrm>
                <a:off x="8944733" y="1438779"/>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1"/>
              <p:cNvSpPr/>
              <p:nvPr/>
            </p:nvSpPr>
            <p:spPr>
              <a:xfrm>
                <a:off x="8239923"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a:off x="8416126"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a:off x="8592328"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1"/>
              <p:cNvSpPr/>
              <p:nvPr/>
            </p:nvSpPr>
            <p:spPr>
              <a:xfrm>
                <a:off x="8768531"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1"/>
              <p:cNvSpPr/>
              <p:nvPr/>
            </p:nvSpPr>
            <p:spPr>
              <a:xfrm>
                <a:off x="8944733" y="1716433"/>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1"/>
              <p:cNvSpPr/>
              <p:nvPr/>
            </p:nvSpPr>
            <p:spPr>
              <a:xfrm>
                <a:off x="8239923"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a:off x="8416126"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a:off x="8592328"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1"/>
              <p:cNvSpPr/>
              <p:nvPr/>
            </p:nvSpPr>
            <p:spPr>
              <a:xfrm>
                <a:off x="8768531"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1"/>
              <p:cNvSpPr/>
              <p:nvPr/>
            </p:nvSpPr>
            <p:spPr>
              <a:xfrm>
                <a:off x="8944733" y="1994088"/>
                <a:ext cx="37500" cy="37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11"/>
            <p:cNvGrpSpPr/>
            <p:nvPr/>
          </p:nvGrpSpPr>
          <p:grpSpPr>
            <a:xfrm>
              <a:off x="713225" y="3202463"/>
              <a:ext cx="633000" cy="1603937"/>
              <a:chOff x="713225" y="3202463"/>
              <a:chExt cx="633000" cy="1603937"/>
            </a:xfrm>
          </p:grpSpPr>
          <p:sp>
            <p:nvSpPr>
              <p:cNvPr id="402" name="Google Shape;402;p11"/>
              <p:cNvSpPr/>
              <p:nvPr/>
            </p:nvSpPr>
            <p:spPr>
              <a:xfrm>
                <a:off x="713225" y="4173400"/>
                <a:ext cx="633000" cy="633000"/>
              </a:xfrm>
              <a:prstGeom prst="pie">
                <a:avLst>
                  <a:gd name="adj1" fmla="val 0"/>
                  <a:gd name="adj2" fmla="val 1078026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1"/>
              <p:cNvSpPr/>
              <p:nvPr/>
            </p:nvSpPr>
            <p:spPr>
              <a:xfrm>
                <a:off x="713225" y="3687931"/>
                <a:ext cx="633000" cy="633000"/>
              </a:xfrm>
              <a:prstGeom prst="pie">
                <a:avLst>
                  <a:gd name="adj1" fmla="val 0"/>
                  <a:gd name="adj2" fmla="val 1078026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1"/>
              <p:cNvSpPr/>
              <p:nvPr/>
            </p:nvSpPr>
            <p:spPr>
              <a:xfrm>
                <a:off x="713225" y="3202463"/>
                <a:ext cx="633000" cy="633000"/>
              </a:xfrm>
              <a:prstGeom prst="pie">
                <a:avLst>
                  <a:gd name="adj1" fmla="val 0"/>
                  <a:gd name="adj2" fmla="val 1078026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11"/>
            <p:cNvGrpSpPr/>
            <p:nvPr/>
          </p:nvGrpSpPr>
          <p:grpSpPr>
            <a:xfrm>
              <a:off x="7167075" y="4604002"/>
              <a:ext cx="2116512" cy="604752"/>
              <a:chOff x="-211400" y="-145498"/>
              <a:chExt cx="2116512" cy="604752"/>
            </a:xfrm>
          </p:grpSpPr>
          <p:sp>
            <p:nvSpPr>
              <p:cNvPr id="406" name="Google Shape;406;p11"/>
              <p:cNvSpPr/>
              <p:nvPr/>
            </p:nvSpPr>
            <p:spPr>
              <a:xfrm>
                <a:off x="-211400"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1"/>
              <p:cNvSpPr/>
              <p:nvPr/>
            </p:nvSpPr>
            <p:spPr>
              <a:xfrm>
                <a:off x="90952"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a:off x="393304"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a:off x="695656"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1"/>
              <p:cNvSpPr/>
              <p:nvPr/>
            </p:nvSpPr>
            <p:spPr>
              <a:xfrm>
                <a:off x="998008"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p:nvPr/>
            </p:nvSpPr>
            <p:spPr>
              <a:xfrm>
                <a:off x="1300360"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p:nvPr/>
            </p:nvSpPr>
            <p:spPr>
              <a:xfrm>
                <a:off x="1602712" y="-145498"/>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a:off x="-211400"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a:off x="90952"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1"/>
              <p:cNvSpPr/>
              <p:nvPr/>
            </p:nvSpPr>
            <p:spPr>
              <a:xfrm>
                <a:off x="393304"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1"/>
              <p:cNvSpPr/>
              <p:nvPr/>
            </p:nvSpPr>
            <p:spPr>
              <a:xfrm>
                <a:off x="695656"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1"/>
              <p:cNvSpPr/>
              <p:nvPr/>
            </p:nvSpPr>
            <p:spPr>
              <a:xfrm>
                <a:off x="998008"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1"/>
              <p:cNvSpPr/>
              <p:nvPr/>
            </p:nvSpPr>
            <p:spPr>
              <a:xfrm>
                <a:off x="1300360"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1"/>
              <p:cNvSpPr/>
              <p:nvPr/>
            </p:nvSpPr>
            <p:spPr>
              <a:xfrm>
                <a:off x="1602712" y="156854"/>
                <a:ext cx="302400" cy="3024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11"/>
            <p:cNvGrpSpPr/>
            <p:nvPr/>
          </p:nvGrpSpPr>
          <p:grpSpPr>
            <a:xfrm>
              <a:off x="8430778" y="4097006"/>
              <a:ext cx="346044" cy="346044"/>
              <a:chOff x="855153" y="4553306"/>
              <a:chExt cx="346044" cy="346044"/>
            </a:xfrm>
          </p:grpSpPr>
          <p:grpSp>
            <p:nvGrpSpPr>
              <p:cNvPr id="421" name="Google Shape;421;p11"/>
              <p:cNvGrpSpPr/>
              <p:nvPr/>
            </p:nvGrpSpPr>
            <p:grpSpPr>
              <a:xfrm>
                <a:off x="905847" y="4604000"/>
                <a:ext cx="244655" cy="244655"/>
                <a:chOff x="3191725" y="206650"/>
                <a:chExt cx="734700" cy="734700"/>
              </a:xfrm>
            </p:grpSpPr>
            <p:cxnSp>
              <p:nvCxnSpPr>
                <p:cNvPr id="422" name="Google Shape;422;p11"/>
                <p:cNvCxnSpPr/>
                <p:nvPr/>
              </p:nvCxnSpPr>
              <p:spPr>
                <a:xfrm>
                  <a:off x="3191725" y="206650"/>
                  <a:ext cx="734700" cy="734700"/>
                </a:xfrm>
                <a:prstGeom prst="straightConnector1">
                  <a:avLst/>
                </a:prstGeom>
                <a:noFill/>
                <a:ln w="9525" cap="rnd" cmpd="sng">
                  <a:solidFill>
                    <a:schemeClr val="dk1"/>
                  </a:solidFill>
                  <a:prstDash val="solid"/>
                  <a:round/>
                  <a:headEnd type="none" w="med" len="med"/>
                  <a:tailEnd type="none" w="med" len="med"/>
                </a:ln>
              </p:spPr>
            </p:cxnSp>
            <p:cxnSp>
              <p:nvCxnSpPr>
                <p:cNvPr id="423" name="Google Shape;423;p11"/>
                <p:cNvCxnSpPr/>
                <p:nvPr/>
              </p:nvCxnSpPr>
              <p:spPr>
                <a:xfrm rot="5400000">
                  <a:off x="3191725" y="206650"/>
                  <a:ext cx="734700" cy="734700"/>
                </a:xfrm>
                <a:prstGeom prst="straightConnector1">
                  <a:avLst/>
                </a:prstGeom>
                <a:noFill/>
                <a:ln w="9525" cap="rnd" cmpd="sng">
                  <a:solidFill>
                    <a:schemeClr val="dk1"/>
                  </a:solidFill>
                  <a:prstDash val="solid"/>
                  <a:round/>
                  <a:headEnd type="none" w="med" len="med"/>
                  <a:tailEnd type="none" w="med" len="med"/>
                </a:ln>
              </p:spPr>
            </p:cxnSp>
          </p:grpSp>
          <p:grpSp>
            <p:nvGrpSpPr>
              <p:cNvPr id="424" name="Google Shape;424;p11"/>
              <p:cNvGrpSpPr/>
              <p:nvPr/>
            </p:nvGrpSpPr>
            <p:grpSpPr>
              <a:xfrm rot="2700000">
                <a:off x="905830" y="4603983"/>
                <a:ext cx="244690" cy="244690"/>
                <a:chOff x="3191725" y="206650"/>
                <a:chExt cx="734700" cy="734700"/>
              </a:xfrm>
            </p:grpSpPr>
            <p:cxnSp>
              <p:nvCxnSpPr>
                <p:cNvPr id="425" name="Google Shape;425;p11"/>
                <p:cNvCxnSpPr/>
                <p:nvPr/>
              </p:nvCxnSpPr>
              <p:spPr>
                <a:xfrm>
                  <a:off x="3191725" y="206650"/>
                  <a:ext cx="734700" cy="734700"/>
                </a:xfrm>
                <a:prstGeom prst="straightConnector1">
                  <a:avLst/>
                </a:prstGeom>
                <a:noFill/>
                <a:ln w="9525" cap="rnd" cmpd="sng">
                  <a:solidFill>
                    <a:schemeClr val="dk1"/>
                  </a:solidFill>
                  <a:prstDash val="solid"/>
                  <a:round/>
                  <a:headEnd type="none" w="med" len="med"/>
                  <a:tailEnd type="none" w="med" len="med"/>
                </a:ln>
              </p:spPr>
            </p:cxnSp>
            <p:cxnSp>
              <p:nvCxnSpPr>
                <p:cNvPr id="426" name="Google Shape;426;p11"/>
                <p:cNvCxnSpPr/>
                <p:nvPr/>
              </p:nvCxnSpPr>
              <p:spPr>
                <a:xfrm rot="5400000">
                  <a:off x="3191725" y="206650"/>
                  <a:ext cx="734700" cy="734700"/>
                </a:xfrm>
                <a:prstGeom prst="straightConnector1">
                  <a:avLst/>
                </a:prstGeom>
                <a:noFill/>
                <a:ln w="9525" cap="rnd" cmpd="sng">
                  <a:solidFill>
                    <a:schemeClr val="dk1"/>
                  </a:solidFill>
                  <a:prstDash val="solid"/>
                  <a:round/>
                  <a:headEnd type="none" w="med" len="med"/>
                  <a:tailEnd type="none" w="med" len="med"/>
                </a:ln>
              </p:spPr>
            </p:cxnSp>
          </p:grpSp>
        </p:grpSp>
        <p:grpSp>
          <p:nvGrpSpPr>
            <p:cNvPr id="427" name="Google Shape;427;p11"/>
            <p:cNvGrpSpPr/>
            <p:nvPr/>
          </p:nvGrpSpPr>
          <p:grpSpPr>
            <a:xfrm>
              <a:off x="8220395" y="-436277"/>
              <a:ext cx="1385313" cy="1385313"/>
              <a:chOff x="-849575" y="3995425"/>
              <a:chExt cx="2211900" cy="2211900"/>
            </a:xfrm>
          </p:grpSpPr>
          <p:sp>
            <p:nvSpPr>
              <p:cNvPr id="428" name="Google Shape;428;p11"/>
              <p:cNvSpPr/>
              <p:nvPr/>
            </p:nvSpPr>
            <p:spPr>
              <a:xfrm>
                <a:off x="-849575" y="3995425"/>
                <a:ext cx="2211900" cy="22119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650625" y="4194375"/>
                <a:ext cx="1814100" cy="181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31"/>
        <p:cNvGrpSpPr/>
        <p:nvPr/>
      </p:nvGrpSpPr>
      <p:grpSpPr>
        <a:xfrm>
          <a:off x="0" y="0"/>
          <a:ext cx="0" cy="0"/>
          <a:chOff x="0" y="0"/>
          <a:chExt cx="0" cy="0"/>
        </a:xfrm>
      </p:grpSpPr>
      <p:sp>
        <p:nvSpPr>
          <p:cNvPr id="432" name="Google Shape;43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3" name="Google Shape;433;p13"/>
          <p:cNvSpPr txBox="1">
            <a:spLocks noGrp="1"/>
          </p:cNvSpPr>
          <p:nvPr>
            <p:ph type="title" idx="2" hasCustomPrompt="1"/>
          </p:nvPr>
        </p:nvSpPr>
        <p:spPr>
          <a:xfrm>
            <a:off x="893513" y="1478139"/>
            <a:ext cx="6546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4" name="Google Shape;434;p13"/>
          <p:cNvSpPr txBox="1">
            <a:spLocks noGrp="1"/>
          </p:cNvSpPr>
          <p:nvPr>
            <p:ph type="title" idx="3" hasCustomPrompt="1"/>
          </p:nvPr>
        </p:nvSpPr>
        <p:spPr>
          <a:xfrm>
            <a:off x="4677788" y="1478139"/>
            <a:ext cx="6585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5" name="Google Shape;435;p13"/>
          <p:cNvSpPr txBox="1">
            <a:spLocks noGrp="1"/>
          </p:cNvSpPr>
          <p:nvPr>
            <p:ph type="title" idx="4" hasCustomPrompt="1"/>
          </p:nvPr>
        </p:nvSpPr>
        <p:spPr>
          <a:xfrm>
            <a:off x="893513" y="2488120"/>
            <a:ext cx="6546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6" name="Google Shape;436;p13"/>
          <p:cNvSpPr txBox="1">
            <a:spLocks noGrp="1"/>
          </p:cNvSpPr>
          <p:nvPr>
            <p:ph type="title" idx="5" hasCustomPrompt="1"/>
          </p:nvPr>
        </p:nvSpPr>
        <p:spPr>
          <a:xfrm>
            <a:off x="4677788" y="2488120"/>
            <a:ext cx="6585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7" name="Google Shape;437;p13"/>
          <p:cNvSpPr txBox="1">
            <a:spLocks noGrp="1"/>
          </p:cNvSpPr>
          <p:nvPr>
            <p:ph type="title" idx="6" hasCustomPrompt="1"/>
          </p:nvPr>
        </p:nvSpPr>
        <p:spPr>
          <a:xfrm>
            <a:off x="893513" y="3498101"/>
            <a:ext cx="6546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8" name="Google Shape;438;p13"/>
          <p:cNvSpPr txBox="1">
            <a:spLocks noGrp="1"/>
          </p:cNvSpPr>
          <p:nvPr>
            <p:ph type="title" idx="7" hasCustomPrompt="1"/>
          </p:nvPr>
        </p:nvSpPr>
        <p:spPr>
          <a:xfrm>
            <a:off x="4677788" y="3498101"/>
            <a:ext cx="6585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9" name="Google Shape;439;p13"/>
          <p:cNvSpPr txBox="1">
            <a:spLocks noGrp="1"/>
          </p:cNvSpPr>
          <p:nvPr>
            <p:ph type="subTitle" idx="1"/>
          </p:nvPr>
        </p:nvSpPr>
        <p:spPr>
          <a:xfrm>
            <a:off x="1624586" y="1522239"/>
            <a:ext cx="28374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440" name="Google Shape;440;p13"/>
          <p:cNvSpPr txBox="1">
            <a:spLocks noGrp="1"/>
          </p:cNvSpPr>
          <p:nvPr>
            <p:ph type="subTitle" idx="8"/>
          </p:nvPr>
        </p:nvSpPr>
        <p:spPr>
          <a:xfrm>
            <a:off x="1624313" y="2531920"/>
            <a:ext cx="2838000" cy="48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441" name="Google Shape;441;p13"/>
          <p:cNvSpPr txBox="1">
            <a:spLocks noGrp="1"/>
          </p:cNvSpPr>
          <p:nvPr>
            <p:ph type="subTitle" idx="9"/>
          </p:nvPr>
        </p:nvSpPr>
        <p:spPr>
          <a:xfrm>
            <a:off x="1624586" y="3542201"/>
            <a:ext cx="28374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442" name="Google Shape;442;p13"/>
          <p:cNvSpPr txBox="1">
            <a:spLocks noGrp="1"/>
          </p:cNvSpPr>
          <p:nvPr>
            <p:ph type="subTitle" idx="13"/>
          </p:nvPr>
        </p:nvSpPr>
        <p:spPr>
          <a:xfrm>
            <a:off x="5412487" y="1522239"/>
            <a:ext cx="2838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443" name="Google Shape;443;p13"/>
          <p:cNvSpPr txBox="1">
            <a:spLocks noGrp="1"/>
          </p:cNvSpPr>
          <p:nvPr>
            <p:ph type="subTitle" idx="14"/>
          </p:nvPr>
        </p:nvSpPr>
        <p:spPr>
          <a:xfrm>
            <a:off x="5412487" y="2532220"/>
            <a:ext cx="2838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444" name="Google Shape;444;p13"/>
          <p:cNvSpPr txBox="1">
            <a:spLocks noGrp="1"/>
          </p:cNvSpPr>
          <p:nvPr>
            <p:ph type="subTitle" idx="15"/>
          </p:nvPr>
        </p:nvSpPr>
        <p:spPr>
          <a:xfrm>
            <a:off x="5412487" y="3542201"/>
            <a:ext cx="2838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grpSp>
        <p:nvGrpSpPr>
          <p:cNvPr id="445" name="Google Shape;445;p13"/>
          <p:cNvGrpSpPr/>
          <p:nvPr/>
        </p:nvGrpSpPr>
        <p:grpSpPr>
          <a:xfrm>
            <a:off x="-1805925" y="-558750"/>
            <a:ext cx="11139975" cy="5522230"/>
            <a:chOff x="-1805925" y="-558750"/>
            <a:chExt cx="11139975" cy="5522230"/>
          </a:xfrm>
        </p:grpSpPr>
        <p:grpSp>
          <p:nvGrpSpPr>
            <p:cNvPr id="446" name="Google Shape;446;p13"/>
            <p:cNvGrpSpPr/>
            <p:nvPr/>
          </p:nvGrpSpPr>
          <p:grpSpPr>
            <a:xfrm>
              <a:off x="-1805925" y="-264700"/>
              <a:ext cx="2411100" cy="1742850"/>
              <a:chOff x="-1737025" y="-43750"/>
              <a:chExt cx="2411100" cy="1742850"/>
            </a:xfrm>
          </p:grpSpPr>
          <p:sp>
            <p:nvSpPr>
              <p:cNvPr id="447" name="Google Shape;447;p13"/>
              <p:cNvSpPr/>
              <p:nvPr/>
            </p:nvSpPr>
            <p:spPr>
              <a:xfrm>
                <a:off x="-1737025" y="933800"/>
                <a:ext cx="2411100" cy="76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3"/>
              <p:cNvSpPr/>
              <p:nvPr/>
            </p:nvSpPr>
            <p:spPr>
              <a:xfrm>
                <a:off x="-1737025" y="445025"/>
                <a:ext cx="2411100" cy="76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a:off x="-1737025" y="-43750"/>
                <a:ext cx="2411100" cy="76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13"/>
            <p:cNvGrpSpPr/>
            <p:nvPr/>
          </p:nvGrpSpPr>
          <p:grpSpPr>
            <a:xfrm>
              <a:off x="8599350" y="-558750"/>
              <a:ext cx="734700" cy="3089450"/>
              <a:chOff x="8599350" y="-558750"/>
              <a:chExt cx="734700" cy="3089450"/>
            </a:xfrm>
          </p:grpSpPr>
          <p:cxnSp>
            <p:nvCxnSpPr>
              <p:cNvPr id="451" name="Google Shape;451;p13"/>
              <p:cNvCxnSpPr/>
              <p:nvPr/>
            </p:nvCxnSpPr>
            <p:spPr>
              <a:xfrm rot="5400000">
                <a:off x="8599350" y="-5587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452" name="Google Shape;452;p13"/>
              <p:cNvCxnSpPr/>
              <p:nvPr/>
            </p:nvCxnSpPr>
            <p:spPr>
              <a:xfrm rot="5400000">
                <a:off x="8599350" y="-2647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453" name="Google Shape;453;p13"/>
              <p:cNvCxnSpPr/>
              <p:nvPr/>
            </p:nvCxnSpPr>
            <p:spPr>
              <a:xfrm rot="5400000">
                <a:off x="8599350" y="293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454" name="Google Shape;454;p13"/>
              <p:cNvCxnSpPr/>
              <p:nvPr/>
            </p:nvCxnSpPr>
            <p:spPr>
              <a:xfrm rot="5400000">
                <a:off x="8599350" y="3234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455" name="Google Shape;455;p13"/>
              <p:cNvCxnSpPr/>
              <p:nvPr/>
            </p:nvCxnSpPr>
            <p:spPr>
              <a:xfrm rot="5400000">
                <a:off x="8599350" y="6174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456" name="Google Shape;456;p13"/>
              <p:cNvCxnSpPr/>
              <p:nvPr/>
            </p:nvCxnSpPr>
            <p:spPr>
              <a:xfrm rot="5400000">
                <a:off x="8599350" y="9115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457" name="Google Shape;457;p13"/>
              <p:cNvCxnSpPr/>
              <p:nvPr/>
            </p:nvCxnSpPr>
            <p:spPr>
              <a:xfrm rot="5400000">
                <a:off x="8599350" y="12055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458" name="Google Shape;458;p13"/>
              <p:cNvCxnSpPr/>
              <p:nvPr/>
            </p:nvCxnSpPr>
            <p:spPr>
              <a:xfrm rot="5400000">
                <a:off x="8599350" y="149960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459" name="Google Shape;459;p13"/>
              <p:cNvCxnSpPr/>
              <p:nvPr/>
            </p:nvCxnSpPr>
            <p:spPr>
              <a:xfrm rot="5400000">
                <a:off x="8599350" y="1793650"/>
                <a:ext cx="734700" cy="734700"/>
              </a:xfrm>
              <a:prstGeom prst="straightConnector1">
                <a:avLst/>
              </a:prstGeom>
              <a:noFill/>
              <a:ln w="9525" cap="flat" cmpd="sng">
                <a:solidFill>
                  <a:schemeClr val="dk1"/>
                </a:solidFill>
                <a:prstDash val="solid"/>
                <a:round/>
                <a:headEnd type="none" w="med" len="med"/>
                <a:tailEnd type="none" w="med" len="med"/>
              </a:ln>
            </p:spPr>
          </p:cxnSp>
          <p:cxnSp>
            <p:nvCxnSpPr>
              <p:cNvPr id="460" name="Google Shape;460;p13"/>
              <p:cNvCxnSpPr/>
              <p:nvPr/>
            </p:nvCxnSpPr>
            <p:spPr>
              <a:xfrm flipH="1">
                <a:off x="8890175" y="2095075"/>
                <a:ext cx="435600" cy="435600"/>
              </a:xfrm>
              <a:prstGeom prst="straightConnector1">
                <a:avLst/>
              </a:prstGeom>
              <a:noFill/>
              <a:ln w="9525" cap="flat" cmpd="sng">
                <a:solidFill>
                  <a:schemeClr val="dk1"/>
                </a:solidFill>
                <a:prstDash val="solid"/>
                <a:round/>
                <a:headEnd type="none" w="med" len="med"/>
                <a:tailEnd type="none" w="med" len="med"/>
              </a:ln>
            </p:spPr>
          </p:cxnSp>
          <p:cxnSp>
            <p:nvCxnSpPr>
              <p:cNvPr id="461" name="Google Shape;461;p13"/>
              <p:cNvCxnSpPr/>
              <p:nvPr/>
            </p:nvCxnSpPr>
            <p:spPr>
              <a:xfrm flipH="1">
                <a:off x="9184975" y="2391800"/>
                <a:ext cx="138900" cy="138900"/>
              </a:xfrm>
              <a:prstGeom prst="straightConnector1">
                <a:avLst/>
              </a:prstGeom>
              <a:noFill/>
              <a:ln w="9525" cap="flat" cmpd="sng">
                <a:solidFill>
                  <a:schemeClr val="dk1"/>
                </a:solidFill>
                <a:prstDash val="solid"/>
                <a:round/>
                <a:headEnd type="none" w="med" len="med"/>
                <a:tailEnd type="none" w="med" len="med"/>
              </a:ln>
            </p:spPr>
          </p:cxnSp>
        </p:grpSp>
        <p:grpSp>
          <p:nvGrpSpPr>
            <p:cNvPr id="462" name="Google Shape;462;p13"/>
            <p:cNvGrpSpPr/>
            <p:nvPr/>
          </p:nvGrpSpPr>
          <p:grpSpPr>
            <a:xfrm>
              <a:off x="3623022" y="4718825"/>
              <a:ext cx="1897955" cy="244655"/>
              <a:chOff x="3623022" y="4718825"/>
              <a:chExt cx="1897955" cy="244655"/>
            </a:xfrm>
          </p:grpSpPr>
          <p:grpSp>
            <p:nvGrpSpPr>
              <p:cNvPr id="463" name="Google Shape;463;p13"/>
              <p:cNvGrpSpPr/>
              <p:nvPr/>
            </p:nvGrpSpPr>
            <p:grpSpPr>
              <a:xfrm>
                <a:off x="3623022" y="4718825"/>
                <a:ext cx="244655" cy="244655"/>
                <a:chOff x="3191725" y="206650"/>
                <a:chExt cx="734700" cy="734700"/>
              </a:xfrm>
            </p:grpSpPr>
            <p:cxnSp>
              <p:nvCxnSpPr>
                <p:cNvPr id="464" name="Google Shape;464;p13"/>
                <p:cNvCxnSpPr/>
                <p:nvPr/>
              </p:nvCxnSpPr>
              <p:spPr>
                <a:xfrm>
                  <a:off x="3191725" y="206650"/>
                  <a:ext cx="734700" cy="734700"/>
                </a:xfrm>
                <a:prstGeom prst="straightConnector1">
                  <a:avLst/>
                </a:prstGeom>
                <a:noFill/>
                <a:ln w="76200" cap="rnd" cmpd="sng">
                  <a:solidFill>
                    <a:schemeClr val="dk1"/>
                  </a:solidFill>
                  <a:prstDash val="solid"/>
                  <a:round/>
                  <a:headEnd type="none" w="med" len="med"/>
                  <a:tailEnd type="none" w="med" len="med"/>
                </a:ln>
              </p:spPr>
            </p:cxnSp>
            <p:cxnSp>
              <p:nvCxnSpPr>
                <p:cNvPr id="465" name="Google Shape;465;p13"/>
                <p:cNvCxnSpPr/>
                <p:nvPr/>
              </p:nvCxnSpPr>
              <p:spPr>
                <a:xfrm rot="5400000">
                  <a:off x="3191725" y="206650"/>
                  <a:ext cx="734700" cy="734700"/>
                </a:xfrm>
                <a:prstGeom prst="straightConnector1">
                  <a:avLst/>
                </a:prstGeom>
                <a:noFill/>
                <a:ln w="76200" cap="rnd" cmpd="sng">
                  <a:solidFill>
                    <a:schemeClr val="dk1"/>
                  </a:solidFill>
                  <a:prstDash val="solid"/>
                  <a:round/>
                  <a:headEnd type="none" w="med" len="med"/>
                  <a:tailEnd type="none" w="med" len="med"/>
                </a:ln>
              </p:spPr>
            </p:cxnSp>
          </p:grpSp>
          <p:grpSp>
            <p:nvGrpSpPr>
              <p:cNvPr id="466" name="Google Shape;466;p13"/>
              <p:cNvGrpSpPr/>
              <p:nvPr/>
            </p:nvGrpSpPr>
            <p:grpSpPr>
              <a:xfrm>
                <a:off x="4174122" y="4718825"/>
                <a:ext cx="244655" cy="244655"/>
                <a:chOff x="3191725" y="206650"/>
                <a:chExt cx="734700" cy="734700"/>
              </a:xfrm>
            </p:grpSpPr>
            <p:cxnSp>
              <p:nvCxnSpPr>
                <p:cNvPr id="467" name="Google Shape;467;p13"/>
                <p:cNvCxnSpPr/>
                <p:nvPr/>
              </p:nvCxnSpPr>
              <p:spPr>
                <a:xfrm>
                  <a:off x="3191725" y="206650"/>
                  <a:ext cx="734700" cy="734700"/>
                </a:xfrm>
                <a:prstGeom prst="straightConnector1">
                  <a:avLst/>
                </a:prstGeom>
                <a:noFill/>
                <a:ln w="76200" cap="rnd" cmpd="sng">
                  <a:solidFill>
                    <a:schemeClr val="accent1"/>
                  </a:solidFill>
                  <a:prstDash val="solid"/>
                  <a:round/>
                  <a:headEnd type="none" w="med" len="med"/>
                  <a:tailEnd type="none" w="med" len="med"/>
                </a:ln>
              </p:spPr>
            </p:cxnSp>
            <p:cxnSp>
              <p:nvCxnSpPr>
                <p:cNvPr id="468" name="Google Shape;468;p13"/>
                <p:cNvCxnSpPr/>
                <p:nvPr/>
              </p:nvCxnSpPr>
              <p:spPr>
                <a:xfrm rot="5400000">
                  <a:off x="3191725" y="206650"/>
                  <a:ext cx="734700" cy="734700"/>
                </a:xfrm>
                <a:prstGeom prst="straightConnector1">
                  <a:avLst/>
                </a:prstGeom>
                <a:noFill/>
                <a:ln w="76200" cap="rnd" cmpd="sng">
                  <a:solidFill>
                    <a:schemeClr val="accent1"/>
                  </a:solidFill>
                  <a:prstDash val="solid"/>
                  <a:round/>
                  <a:headEnd type="none" w="med" len="med"/>
                  <a:tailEnd type="none" w="med" len="med"/>
                </a:ln>
              </p:spPr>
            </p:cxnSp>
          </p:grpSp>
          <p:grpSp>
            <p:nvGrpSpPr>
              <p:cNvPr id="469" name="Google Shape;469;p13"/>
              <p:cNvGrpSpPr/>
              <p:nvPr/>
            </p:nvGrpSpPr>
            <p:grpSpPr>
              <a:xfrm>
                <a:off x="4725222" y="4718825"/>
                <a:ext cx="244655" cy="244655"/>
                <a:chOff x="3191725" y="206650"/>
                <a:chExt cx="734700" cy="734700"/>
              </a:xfrm>
            </p:grpSpPr>
            <p:cxnSp>
              <p:nvCxnSpPr>
                <p:cNvPr id="470" name="Google Shape;470;p13"/>
                <p:cNvCxnSpPr/>
                <p:nvPr/>
              </p:nvCxnSpPr>
              <p:spPr>
                <a:xfrm>
                  <a:off x="3191725" y="206650"/>
                  <a:ext cx="734700" cy="734700"/>
                </a:xfrm>
                <a:prstGeom prst="straightConnector1">
                  <a:avLst/>
                </a:prstGeom>
                <a:noFill/>
                <a:ln w="76200" cap="rnd" cmpd="sng">
                  <a:solidFill>
                    <a:schemeClr val="dk1"/>
                  </a:solidFill>
                  <a:prstDash val="solid"/>
                  <a:round/>
                  <a:headEnd type="none" w="med" len="med"/>
                  <a:tailEnd type="none" w="med" len="med"/>
                </a:ln>
              </p:spPr>
            </p:cxnSp>
            <p:cxnSp>
              <p:nvCxnSpPr>
                <p:cNvPr id="471" name="Google Shape;471;p13"/>
                <p:cNvCxnSpPr/>
                <p:nvPr/>
              </p:nvCxnSpPr>
              <p:spPr>
                <a:xfrm rot="5400000">
                  <a:off x="3191725" y="206650"/>
                  <a:ext cx="734700" cy="734700"/>
                </a:xfrm>
                <a:prstGeom prst="straightConnector1">
                  <a:avLst/>
                </a:prstGeom>
                <a:noFill/>
                <a:ln w="76200" cap="rnd" cmpd="sng">
                  <a:solidFill>
                    <a:schemeClr val="dk1"/>
                  </a:solidFill>
                  <a:prstDash val="solid"/>
                  <a:round/>
                  <a:headEnd type="none" w="med" len="med"/>
                  <a:tailEnd type="none" w="med" len="med"/>
                </a:ln>
              </p:spPr>
            </p:cxnSp>
          </p:grpSp>
          <p:grpSp>
            <p:nvGrpSpPr>
              <p:cNvPr id="472" name="Google Shape;472;p13"/>
              <p:cNvGrpSpPr/>
              <p:nvPr/>
            </p:nvGrpSpPr>
            <p:grpSpPr>
              <a:xfrm>
                <a:off x="5276322" y="4718825"/>
                <a:ext cx="244655" cy="244655"/>
                <a:chOff x="3191725" y="206650"/>
                <a:chExt cx="734700" cy="734700"/>
              </a:xfrm>
            </p:grpSpPr>
            <p:cxnSp>
              <p:nvCxnSpPr>
                <p:cNvPr id="473" name="Google Shape;473;p13"/>
                <p:cNvCxnSpPr/>
                <p:nvPr/>
              </p:nvCxnSpPr>
              <p:spPr>
                <a:xfrm>
                  <a:off x="3191725" y="206650"/>
                  <a:ext cx="734700" cy="734700"/>
                </a:xfrm>
                <a:prstGeom prst="straightConnector1">
                  <a:avLst/>
                </a:prstGeom>
                <a:noFill/>
                <a:ln w="76200" cap="rnd" cmpd="sng">
                  <a:solidFill>
                    <a:schemeClr val="accent1"/>
                  </a:solidFill>
                  <a:prstDash val="solid"/>
                  <a:round/>
                  <a:headEnd type="none" w="med" len="med"/>
                  <a:tailEnd type="none" w="med" len="med"/>
                </a:ln>
              </p:spPr>
            </p:cxnSp>
            <p:cxnSp>
              <p:nvCxnSpPr>
                <p:cNvPr id="474" name="Google Shape;474;p13"/>
                <p:cNvCxnSpPr/>
                <p:nvPr/>
              </p:nvCxnSpPr>
              <p:spPr>
                <a:xfrm rot="5400000">
                  <a:off x="3191725" y="206650"/>
                  <a:ext cx="734700" cy="734700"/>
                </a:xfrm>
                <a:prstGeom prst="straightConnector1">
                  <a:avLst/>
                </a:prstGeom>
                <a:noFill/>
                <a:ln w="76200" cap="rnd" cmpd="sng">
                  <a:solidFill>
                    <a:schemeClr val="accent1"/>
                  </a:solidFill>
                  <a:prstDash val="solid"/>
                  <a:round/>
                  <a:headEnd type="none" w="med" len="med"/>
                  <a:tailEnd type="none" w="med" len="med"/>
                </a:ln>
              </p:spPr>
            </p:cxn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75"/>
        <p:cNvGrpSpPr/>
        <p:nvPr/>
      </p:nvGrpSpPr>
      <p:grpSpPr>
        <a:xfrm>
          <a:off x="0" y="0"/>
          <a:ext cx="0" cy="0"/>
          <a:chOff x="0" y="0"/>
          <a:chExt cx="0" cy="0"/>
        </a:xfrm>
      </p:grpSpPr>
      <p:sp>
        <p:nvSpPr>
          <p:cNvPr id="476" name="Google Shape;476;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7" name="Google Shape;477;p14"/>
          <p:cNvSpPr txBox="1">
            <a:spLocks noGrp="1"/>
          </p:cNvSpPr>
          <p:nvPr>
            <p:ph type="subTitle" idx="1"/>
          </p:nvPr>
        </p:nvSpPr>
        <p:spPr>
          <a:xfrm>
            <a:off x="937625" y="2549900"/>
            <a:ext cx="2175300" cy="162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8" name="Google Shape;478;p14"/>
          <p:cNvSpPr txBox="1">
            <a:spLocks noGrp="1"/>
          </p:cNvSpPr>
          <p:nvPr>
            <p:ph type="subTitle" idx="2"/>
          </p:nvPr>
        </p:nvSpPr>
        <p:spPr>
          <a:xfrm>
            <a:off x="3484350" y="2549900"/>
            <a:ext cx="2175300" cy="162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9" name="Google Shape;479;p14"/>
          <p:cNvSpPr txBox="1">
            <a:spLocks noGrp="1"/>
          </p:cNvSpPr>
          <p:nvPr>
            <p:ph type="subTitle" idx="3"/>
          </p:nvPr>
        </p:nvSpPr>
        <p:spPr>
          <a:xfrm>
            <a:off x="6031075" y="2549900"/>
            <a:ext cx="2175300" cy="162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0" name="Google Shape;480;p14"/>
          <p:cNvSpPr txBox="1">
            <a:spLocks noGrp="1"/>
          </p:cNvSpPr>
          <p:nvPr>
            <p:ph type="subTitle" idx="4"/>
          </p:nvPr>
        </p:nvSpPr>
        <p:spPr>
          <a:xfrm>
            <a:off x="937625" y="2188376"/>
            <a:ext cx="2175300" cy="46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481" name="Google Shape;481;p14"/>
          <p:cNvSpPr txBox="1">
            <a:spLocks noGrp="1"/>
          </p:cNvSpPr>
          <p:nvPr>
            <p:ph type="subTitle" idx="5"/>
          </p:nvPr>
        </p:nvSpPr>
        <p:spPr>
          <a:xfrm>
            <a:off x="3484350" y="2188376"/>
            <a:ext cx="2175300" cy="46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482" name="Google Shape;482;p14"/>
          <p:cNvSpPr txBox="1">
            <a:spLocks noGrp="1"/>
          </p:cNvSpPr>
          <p:nvPr>
            <p:ph type="subTitle" idx="6"/>
          </p:nvPr>
        </p:nvSpPr>
        <p:spPr>
          <a:xfrm>
            <a:off x="6031075" y="2188376"/>
            <a:ext cx="2175300" cy="46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6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grpSp>
        <p:nvGrpSpPr>
          <p:cNvPr id="483" name="Google Shape;483;p14"/>
          <p:cNvGrpSpPr/>
          <p:nvPr/>
        </p:nvGrpSpPr>
        <p:grpSpPr>
          <a:xfrm>
            <a:off x="-467075" y="279275"/>
            <a:ext cx="9249150" cy="4714850"/>
            <a:chOff x="-467075" y="279275"/>
            <a:chExt cx="9249150" cy="4714850"/>
          </a:xfrm>
        </p:grpSpPr>
        <p:cxnSp>
          <p:nvCxnSpPr>
            <p:cNvPr id="484" name="Google Shape;484;p14"/>
            <p:cNvCxnSpPr/>
            <p:nvPr/>
          </p:nvCxnSpPr>
          <p:spPr>
            <a:xfrm>
              <a:off x="0" y="4994125"/>
              <a:ext cx="3074400" cy="0"/>
            </a:xfrm>
            <a:prstGeom prst="straightConnector1">
              <a:avLst/>
            </a:prstGeom>
            <a:noFill/>
            <a:ln w="9525" cap="flat" cmpd="sng">
              <a:solidFill>
                <a:schemeClr val="dk1"/>
              </a:solidFill>
              <a:prstDash val="solid"/>
              <a:round/>
              <a:headEnd type="none" w="med" len="med"/>
              <a:tailEnd type="none" w="med" len="med"/>
            </a:ln>
          </p:spPr>
        </p:cxnSp>
        <p:sp>
          <p:nvSpPr>
            <p:cNvPr id="485" name="Google Shape;485;p14"/>
            <p:cNvSpPr/>
            <p:nvPr/>
          </p:nvSpPr>
          <p:spPr>
            <a:xfrm>
              <a:off x="-467075" y="3622325"/>
              <a:ext cx="949200" cy="949200"/>
            </a:xfrm>
            <a:prstGeom prst="ellipse">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4"/>
            <p:cNvSpPr/>
            <p:nvPr/>
          </p:nvSpPr>
          <p:spPr>
            <a:xfrm rot="5400000">
              <a:off x="-186275" y="3087663"/>
              <a:ext cx="387600" cy="38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 name="Google Shape;487;p14"/>
            <p:cNvGrpSpPr/>
            <p:nvPr/>
          </p:nvGrpSpPr>
          <p:grpSpPr>
            <a:xfrm>
              <a:off x="8543275" y="279275"/>
              <a:ext cx="238800" cy="1170800"/>
              <a:chOff x="474550" y="1146150"/>
              <a:chExt cx="238800" cy="1170800"/>
            </a:xfrm>
          </p:grpSpPr>
          <p:sp>
            <p:nvSpPr>
              <p:cNvPr id="488" name="Google Shape;488;p14"/>
              <p:cNvSpPr/>
              <p:nvPr/>
            </p:nvSpPr>
            <p:spPr>
              <a:xfrm rot="10800000">
                <a:off x="474550" y="1467617"/>
                <a:ext cx="238800" cy="2064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4"/>
              <p:cNvSpPr/>
              <p:nvPr/>
            </p:nvSpPr>
            <p:spPr>
              <a:xfrm rot="10800000">
                <a:off x="474550" y="1789083"/>
                <a:ext cx="238800" cy="2064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4"/>
              <p:cNvSpPr/>
              <p:nvPr/>
            </p:nvSpPr>
            <p:spPr>
              <a:xfrm rot="10800000">
                <a:off x="474550" y="2110550"/>
                <a:ext cx="238800" cy="2064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4"/>
              <p:cNvSpPr/>
              <p:nvPr/>
            </p:nvSpPr>
            <p:spPr>
              <a:xfrm rot="10800000">
                <a:off x="474550" y="1146150"/>
                <a:ext cx="238800" cy="2064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2pPr>
            <a:lvl3pPr lvl="2"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3pPr>
            <a:lvl4pPr lvl="3"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4pPr>
            <a:lvl5pPr lvl="4"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5pPr>
            <a:lvl6pPr lvl="5"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6pPr>
            <a:lvl7pPr lvl="6"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7pPr>
            <a:lvl8pPr lvl="7"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8pPr>
            <a:lvl9pPr lvl="8"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marL="914400" lvl="1"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marL="1371600" lvl="2"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3" r:id="rId10"/>
    <p:sldLayoutId id="2147483668" r:id="rId11"/>
    <p:sldLayoutId id="214748366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27"/>
          <p:cNvSpPr txBox="1">
            <a:spLocks noGrp="1"/>
          </p:cNvSpPr>
          <p:nvPr>
            <p:ph type="ctrTitle"/>
          </p:nvPr>
        </p:nvSpPr>
        <p:spPr>
          <a:xfrm>
            <a:off x="1480473" y="1137941"/>
            <a:ext cx="6474000" cy="195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BÁO CÁO ĐỒ ÁN </a:t>
            </a:r>
            <a:br>
              <a:rPr lang="vi-VN" dirty="0"/>
            </a:br>
            <a:r>
              <a:rPr lang="vi-VN" dirty="0"/>
              <a:t>WEB BÁN HÀNG</a:t>
            </a:r>
            <a:endParaRPr dirty="0"/>
          </a:p>
        </p:txBody>
      </p:sp>
      <p:sp>
        <p:nvSpPr>
          <p:cNvPr id="812" name="Google Shape;812;p27"/>
          <p:cNvSpPr txBox="1">
            <a:spLocks noGrp="1"/>
          </p:cNvSpPr>
          <p:nvPr>
            <p:ph type="subTitle" idx="1"/>
          </p:nvPr>
        </p:nvSpPr>
        <p:spPr>
          <a:xfrm>
            <a:off x="2411073" y="3155686"/>
            <a:ext cx="4612800" cy="192200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vi-VN" b="1" dirty="0">
                <a:solidFill>
                  <a:schemeClr val="accent1">
                    <a:lumMod val="75000"/>
                  </a:schemeClr>
                </a:solidFill>
              </a:rPr>
              <a:t>THÀNH VIÊN:</a:t>
            </a:r>
          </a:p>
          <a:p>
            <a:pPr marL="0" lvl="0" indent="0" rtl="0">
              <a:spcBef>
                <a:spcPts val="0"/>
              </a:spcBef>
              <a:spcAft>
                <a:spcPts val="0"/>
              </a:spcAft>
              <a:buNone/>
            </a:pPr>
            <a:r>
              <a:rPr lang="vi-VN" b="1" dirty="0">
                <a:solidFill>
                  <a:schemeClr val="accent1">
                    <a:lumMod val="75000"/>
                  </a:schemeClr>
                </a:solidFill>
              </a:rPr>
              <a:t>BÙI SỸ NGUYÊN-2155010187</a:t>
            </a:r>
          </a:p>
          <a:p>
            <a:pPr marL="0" lvl="0" indent="0" rtl="0">
              <a:spcBef>
                <a:spcPts val="0"/>
              </a:spcBef>
              <a:spcAft>
                <a:spcPts val="0"/>
              </a:spcAft>
              <a:buNone/>
            </a:pPr>
            <a:r>
              <a:rPr lang="vi-VN" b="1" dirty="0">
                <a:solidFill>
                  <a:schemeClr val="accent1">
                    <a:lumMod val="75000"/>
                  </a:schemeClr>
                </a:solidFill>
              </a:rPr>
              <a:t>VŨ VÂN LONG-2155010157</a:t>
            </a:r>
          </a:p>
          <a:p>
            <a:pPr marL="0" lvl="0" indent="0" rtl="0">
              <a:spcBef>
                <a:spcPts val="0"/>
              </a:spcBef>
              <a:spcAft>
                <a:spcPts val="0"/>
              </a:spcAft>
              <a:buNone/>
            </a:pPr>
            <a:r>
              <a:rPr lang="vi-VN" b="1" dirty="0">
                <a:solidFill>
                  <a:schemeClr val="accent1">
                    <a:lumMod val="75000"/>
                  </a:schemeClr>
                </a:solidFill>
              </a:rPr>
              <a:t>NGUYỄN ĐỨC THUẬN-2155010252</a:t>
            </a:r>
          </a:p>
          <a:p>
            <a:pPr marL="0" lvl="0" indent="0" algn="ctr" rtl="0">
              <a:spcBef>
                <a:spcPts val="0"/>
              </a:spcBef>
              <a:spcAft>
                <a:spcPts val="0"/>
              </a:spcAft>
              <a:buNone/>
            </a:pPr>
            <a:endParaRPr dirty="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672" y="0"/>
            <a:ext cx="8202327" cy="1016630"/>
          </a:xfrm>
        </p:spPr>
        <p:txBody>
          <a:bodyPr/>
          <a:lstStyle/>
          <a:p>
            <a:r>
              <a:rPr lang="vi-VN" dirty="0"/>
              <a:t>Tạo trang Web với tiêu đề, đoạn văn bản, hình ảnh và siêu liên kết</a:t>
            </a:r>
            <a:br>
              <a:rPr lang="en-US" dirty="0"/>
            </a:br>
            <a:endParaRPr lang="en-US" dirty="0"/>
          </a:p>
        </p:txBody>
      </p:sp>
      <p:pic>
        <p:nvPicPr>
          <p:cNvPr id="2" name="Picture 1"/>
          <p:cNvPicPr>
            <a:picLocks noChangeAspect="1"/>
          </p:cNvPicPr>
          <p:nvPr/>
        </p:nvPicPr>
        <p:blipFill>
          <a:blip r:embed="rId2"/>
          <a:stretch>
            <a:fillRect/>
          </a:stretch>
        </p:blipFill>
        <p:spPr>
          <a:xfrm>
            <a:off x="1958648" y="1099122"/>
            <a:ext cx="5406373" cy="38276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60711271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MÔ TẢ VỀ THẺ &lt;p&gt;</a:t>
            </a:r>
            <a:endParaRPr lang="en-US" dirty="0"/>
          </a:p>
        </p:txBody>
      </p:sp>
      <p:pic>
        <p:nvPicPr>
          <p:cNvPr id="3" name="Picture 2"/>
          <p:cNvPicPr/>
          <p:nvPr/>
        </p:nvPicPr>
        <p:blipFill>
          <a:blip r:embed="rId2"/>
          <a:stretch>
            <a:fillRect/>
          </a:stretch>
        </p:blipFill>
        <p:spPr>
          <a:xfrm>
            <a:off x="1386154" y="1732547"/>
            <a:ext cx="6371693" cy="1663658"/>
          </a:xfrm>
          <a:prstGeom prst="rect">
            <a:avLst/>
          </a:prstGeom>
        </p:spPr>
      </p:pic>
    </p:spTree>
    <p:extLst>
      <p:ext uri="{BB962C8B-B14F-4D97-AF65-F5344CB8AC3E}">
        <p14:creationId xmlns:p14="http://schemas.microsoft.com/office/powerpoint/2010/main" val="131138119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stretch>
            <a:fillRect/>
          </a:stretch>
        </p:blipFill>
        <p:spPr>
          <a:xfrm>
            <a:off x="1340426" y="353140"/>
            <a:ext cx="6751905" cy="2347163"/>
          </a:xfrm>
          <a:prstGeom prst="rect">
            <a:avLst/>
          </a:prstGeom>
        </p:spPr>
      </p:pic>
      <p:pic>
        <p:nvPicPr>
          <p:cNvPr id="4" name="Picture 3"/>
          <p:cNvPicPr>
            <a:picLocks noChangeAspect="1"/>
          </p:cNvPicPr>
          <p:nvPr/>
        </p:nvPicPr>
        <p:blipFill>
          <a:blip r:embed="rId3"/>
          <a:stretch>
            <a:fillRect/>
          </a:stretch>
        </p:blipFill>
        <p:spPr>
          <a:xfrm>
            <a:off x="1340426" y="2903254"/>
            <a:ext cx="6660457" cy="2499577"/>
          </a:xfrm>
          <a:prstGeom prst="rect">
            <a:avLst/>
          </a:prstGeom>
        </p:spPr>
      </p:pic>
    </p:spTree>
    <p:extLst>
      <p:ext uri="{BB962C8B-B14F-4D97-AF65-F5344CB8AC3E}">
        <p14:creationId xmlns:p14="http://schemas.microsoft.com/office/powerpoint/2010/main" val="2020752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135642"/>
            <a:ext cx="7704000" cy="572700"/>
          </a:xfrm>
        </p:spPr>
        <p:txBody>
          <a:bodyPr/>
          <a:lstStyle/>
          <a:p>
            <a:r>
              <a:rPr lang="vi-VN" dirty="0"/>
              <a:t>MÔ TẢ VỀ THẺ &lt;a&gt;</a:t>
            </a:r>
            <a:endParaRPr lang="en-US" dirty="0"/>
          </a:p>
        </p:txBody>
      </p:sp>
      <p:pic>
        <p:nvPicPr>
          <p:cNvPr id="3" name="Picture 2"/>
          <p:cNvPicPr>
            <a:picLocks noChangeAspect="1"/>
          </p:cNvPicPr>
          <p:nvPr/>
        </p:nvPicPr>
        <p:blipFill>
          <a:blip r:embed="rId2"/>
          <a:stretch>
            <a:fillRect/>
          </a:stretch>
        </p:blipFill>
        <p:spPr>
          <a:xfrm>
            <a:off x="1409425" y="2449877"/>
            <a:ext cx="6325148" cy="868755"/>
          </a:xfrm>
          <a:prstGeom prst="rect">
            <a:avLst/>
          </a:prstGeom>
        </p:spPr>
      </p:pic>
      <p:pic>
        <p:nvPicPr>
          <p:cNvPr id="5" name="Picture 4"/>
          <p:cNvPicPr/>
          <p:nvPr/>
        </p:nvPicPr>
        <p:blipFill>
          <a:blip r:embed="rId3"/>
          <a:stretch>
            <a:fillRect/>
          </a:stretch>
        </p:blipFill>
        <p:spPr>
          <a:xfrm>
            <a:off x="1637604" y="708342"/>
            <a:ext cx="5760085" cy="1133475"/>
          </a:xfrm>
          <a:prstGeom prst="rect">
            <a:avLst/>
          </a:prstGeom>
        </p:spPr>
      </p:pic>
      <p:pic>
        <p:nvPicPr>
          <p:cNvPr id="6" name="Picture 5"/>
          <p:cNvPicPr/>
          <p:nvPr/>
        </p:nvPicPr>
        <p:blipFill>
          <a:blip r:embed="rId4"/>
          <a:stretch>
            <a:fillRect/>
          </a:stretch>
        </p:blipFill>
        <p:spPr>
          <a:xfrm>
            <a:off x="1691957" y="3926692"/>
            <a:ext cx="5760085" cy="727710"/>
          </a:xfrm>
          <a:prstGeom prst="rect">
            <a:avLst/>
          </a:prstGeom>
        </p:spPr>
      </p:pic>
      <p:pic>
        <p:nvPicPr>
          <p:cNvPr id="7" name="Picture 6"/>
          <p:cNvPicPr>
            <a:picLocks noChangeAspect="1"/>
          </p:cNvPicPr>
          <p:nvPr/>
        </p:nvPicPr>
        <p:blipFill>
          <a:blip r:embed="rId5"/>
          <a:stretch>
            <a:fillRect/>
          </a:stretch>
        </p:blipFill>
        <p:spPr>
          <a:xfrm>
            <a:off x="4354810" y="3423728"/>
            <a:ext cx="434378" cy="502964"/>
          </a:xfrm>
          <a:prstGeom prst="rect">
            <a:avLst/>
          </a:prstGeom>
        </p:spPr>
      </p:pic>
      <p:pic>
        <p:nvPicPr>
          <p:cNvPr id="8" name="Picture 7"/>
          <p:cNvPicPr>
            <a:picLocks noChangeAspect="1"/>
          </p:cNvPicPr>
          <p:nvPr/>
        </p:nvPicPr>
        <p:blipFill>
          <a:blip r:embed="rId5"/>
          <a:stretch>
            <a:fillRect/>
          </a:stretch>
        </p:blipFill>
        <p:spPr>
          <a:xfrm>
            <a:off x="4354810" y="1898747"/>
            <a:ext cx="434378" cy="502964"/>
          </a:xfrm>
          <a:prstGeom prst="rect">
            <a:avLst/>
          </a:prstGeom>
        </p:spPr>
      </p:pic>
    </p:spTree>
    <p:extLst>
      <p:ext uri="{BB962C8B-B14F-4D97-AF65-F5344CB8AC3E}">
        <p14:creationId xmlns:p14="http://schemas.microsoft.com/office/powerpoint/2010/main" val="331778349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2337" y="15930"/>
            <a:ext cx="7704000" cy="572700"/>
          </a:xfrm>
        </p:spPr>
        <p:txBody>
          <a:bodyPr/>
          <a:lstStyle/>
          <a:p>
            <a:r>
              <a:rPr lang="vi-VN" dirty="0"/>
              <a:t>TÌM HIỂU VỀ CSS</a:t>
            </a:r>
            <a:endParaRPr lang="en-US" dirty="0"/>
          </a:p>
        </p:txBody>
      </p:sp>
      <p:sp>
        <p:nvSpPr>
          <p:cNvPr id="4" name="Subtitle 3"/>
          <p:cNvSpPr>
            <a:spLocks noGrp="1"/>
          </p:cNvSpPr>
          <p:nvPr>
            <p:ph type="subTitle" idx="1"/>
          </p:nvPr>
        </p:nvSpPr>
        <p:spPr>
          <a:xfrm>
            <a:off x="3129069" y="1764218"/>
            <a:ext cx="2740758" cy="1620900"/>
          </a:xfrm>
        </p:spPr>
        <p:txBody>
          <a:bodyPr/>
          <a:lstStyle/>
          <a:p>
            <a:endParaRPr lang="en-US" dirty="0"/>
          </a:p>
        </p:txBody>
      </p:sp>
      <p:sp>
        <p:nvSpPr>
          <p:cNvPr id="6" name="Subtitle 5"/>
          <p:cNvSpPr>
            <a:spLocks noGrp="1"/>
          </p:cNvSpPr>
          <p:nvPr>
            <p:ph type="subTitle" idx="3"/>
          </p:nvPr>
        </p:nvSpPr>
        <p:spPr>
          <a:xfrm>
            <a:off x="2956238" y="1710919"/>
            <a:ext cx="3086421" cy="1620900"/>
          </a:xfrm>
        </p:spPr>
        <p:txBody>
          <a:bodyPr/>
          <a:lstStyle/>
          <a:p>
            <a:endParaRPr lang="en-US" dirty="0"/>
          </a:p>
        </p:txBody>
      </p:sp>
      <p:sp>
        <p:nvSpPr>
          <p:cNvPr id="7" name="Subtitle 6"/>
          <p:cNvSpPr>
            <a:spLocks noGrp="1"/>
          </p:cNvSpPr>
          <p:nvPr>
            <p:ph type="subTitle" idx="4"/>
          </p:nvPr>
        </p:nvSpPr>
        <p:spPr>
          <a:xfrm>
            <a:off x="3411798" y="1350717"/>
            <a:ext cx="2175300" cy="466800"/>
          </a:xfrm>
        </p:spPr>
        <p:txBody>
          <a:bodyPr/>
          <a:lstStyle/>
          <a:p>
            <a:endParaRPr lang="en-US" dirty="0"/>
          </a:p>
        </p:txBody>
      </p:sp>
      <p:sp>
        <p:nvSpPr>
          <p:cNvPr id="8" name="Subtitle 7"/>
          <p:cNvSpPr>
            <a:spLocks noGrp="1"/>
          </p:cNvSpPr>
          <p:nvPr>
            <p:ph type="subTitle" idx="5"/>
          </p:nvPr>
        </p:nvSpPr>
        <p:spPr>
          <a:xfrm>
            <a:off x="3411798" y="1358308"/>
            <a:ext cx="2175300" cy="466800"/>
          </a:xfrm>
        </p:spPr>
        <p:txBody>
          <a:bodyPr/>
          <a:lstStyle/>
          <a:p>
            <a:endParaRPr lang="en-US" dirty="0"/>
          </a:p>
        </p:txBody>
      </p:sp>
      <p:sp>
        <p:nvSpPr>
          <p:cNvPr id="9" name="Subtitle 8"/>
          <p:cNvSpPr>
            <a:spLocks noGrp="1"/>
          </p:cNvSpPr>
          <p:nvPr>
            <p:ph type="subTitle" idx="6"/>
          </p:nvPr>
        </p:nvSpPr>
        <p:spPr>
          <a:xfrm>
            <a:off x="3411798" y="1334856"/>
            <a:ext cx="2175300" cy="466800"/>
          </a:xfrm>
        </p:spPr>
        <p:txBody>
          <a:bodyPr/>
          <a:lstStyle/>
          <a:p>
            <a:endParaRPr lang="en-US" dirty="0"/>
          </a:p>
        </p:txBody>
      </p:sp>
      <p:sp>
        <p:nvSpPr>
          <p:cNvPr id="10" name="Subtitle 2"/>
          <p:cNvSpPr txBox="1">
            <a:spLocks/>
          </p:cNvSpPr>
          <p:nvPr/>
        </p:nvSpPr>
        <p:spPr>
          <a:xfrm>
            <a:off x="0" y="445967"/>
            <a:ext cx="8910243" cy="8534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endParaRPr lang="en-US" dirty="0"/>
          </a:p>
        </p:txBody>
      </p:sp>
      <p:sp>
        <p:nvSpPr>
          <p:cNvPr id="11" name="Subtitle 2"/>
          <p:cNvSpPr txBox="1">
            <a:spLocks/>
          </p:cNvSpPr>
          <p:nvPr/>
        </p:nvSpPr>
        <p:spPr>
          <a:xfrm>
            <a:off x="316915" y="627808"/>
            <a:ext cx="8365067" cy="2203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algn="just"/>
            <a:r>
              <a:rPr lang="vi-VN" sz="1800" b="1" dirty="0"/>
              <a:t>	CSS (Cascading Style Sheets) : </a:t>
            </a:r>
            <a:r>
              <a:rPr lang="vi-VN" sz="1800" dirty="0"/>
              <a:t>Là công nghệ đầu tiên bạn nên bắt đầu học sau HTML. Trong khi HTML được sử dụng để xác định cấu trúc và ngữ nghĩa của nội dung thì CSS được sử dụng để tạo kiểu và bố trí nó. Ví dụ: bạn có thể sử dụng CSS để thay đổi phông chữ, màu sắc, kích thước và khoảng cách của nội dung, chia nó thành nhiều cột hoặc thêm đoạn ảnh và các tính năng trang trí khác.</a:t>
            </a:r>
            <a:endParaRPr lang="en-US" sz="1800" dirty="0"/>
          </a:p>
          <a:p>
            <a:pPr algn="just"/>
            <a:endParaRPr lang="en-US" sz="1800" dirty="0"/>
          </a:p>
        </p:txBody>
      </p:sp>
      <p:sp>
        <p:nvSpPr>
          <p:cNvPr id="2" name="Subtitle 1"/>
          <p:cNvSpPr>
            <a:spLocks noGrp="1"/>
          </p:cNvSpPr>
          <p:nvPr>
            <p:ph type="subTitle" idx="2"/>
          </p:nvPr>
        </p:nvSpPr>
        <p:spPr>
          <a:xfrm>
            <a:off x="3411798" y="2549900"/>
            <a:ext cx="2175300" cy="1620900"/>
          </a:xfrm>
        </p:spPr>
        <p:txBody>
          <a:bodyPr/>
          <a:lstStyle/>
          <a:p>
            <a:endParaRPr lang="en-US" dirty="0"/>
          </a:p>
        </p:txBody>
      </p:sp>
      <p:sp>
        <p:nvSpPr>
          <p:cNvPr id="12" name="AutoShape 2" descr="CSS LÀ GÌ? ỨNG DỤNG CỦA NGÔN NGỮ CS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CSS LÀ GÌ? ỨNG DỤNG CỦA NGÔN NGỮ CS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p:cNvPicPr>
            <a:picLocks noChangeAspect="1"/>
          </p:cNvPicPr>
          <p:nvPr/>
        </p:nvPicPr>
        <p:blipFill>
          <a:blip r:embed="rId2"/>
          <a:stretch>
            <a:fillRect/>
          </a:stretch>
        </p:blipFill>
        <p:spPr>
          <a:xfrm>
            <a:off x="2654153" y="2549900"/>
            <a:ext cx="3690591" cy="2214354"/>
          </a:xfrm>
          <a:prstGeom prst="rect">
            <a:avLst/>
          </a:prstGeom>
        </p:spPr>
      </p:pic>
    </p:spTree>
    <p:extLst>
      <p:ext uri="{BB962C8B-B14F-4D97-AF65-F5344CB8AC3E}">
        <p14:creationId xmlns:p14="http://schemas.microsoft.com/office/powerpoint/2010/main" val="19610033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80715" y="383289"/>
            <a:ext cx="5560800" cy="1056300"/>
          </a:xfrm>
        </p:spPr>
        <p:txBody>
          <a:bodyPr/>
          <a:lstStyle/>
          <a:p>
            <a:r>
              <a:rPr lang="vi-VN" dirty="0"/>
              <a:t>INLINE CSS</a:t>
            </a:r>
            <a:endParaRPr lang="en-US" dirty="0"/>
          </a:p>
        </p:txBody>
      </p:sp>
      <p:sp>
        <p:nvSpPr>
          <p:cNvPr id="10" name="Subtitle 9"/>
          <p:cNvSpPr>
            <a:spLocks noGrp="1"/>
          </p:cNvSpPr>
          <p:nvPr>
            <p:ph type="subTitle" idx="1"/>
          </p:nvPr>
        </p:nvSpPr>
        <p:spPr>
          <a:xfrm>
            <a:off x="1980715" y="1581789"/>
            <a:ext cx="5560800" cy="497100"/>
          </a:xfrm>
        </p:spPr>
        <p:txBody>
          <a:bodyPr/>
          <a:lstStyle/>
          <a:p>
            <a:endParaRPr lang="en-US"/>
          </a:p>
        </p:txBody>
      </p:sp>
      <p:pic>
        <p:nvPicPr>
          <p:cNvPr id="11" name="Picture 10"/>
          <p:cNvPicPr/>
          <p:nvPr/>
        </p:nvPicPr>
        <p:blipFill>
          <a:blip r:embed="rId2"/>
          <a:stretch>
            <a:fillRect/>
          </a:stretch>
        </p:blipFill>
        <p:spPr>
          <a:xfrm>
            <a:off x="1881073" y="1675806"/>
            <a:ext cx="5760085" cy="2383155"/>
          </a:xfrm>
          <a:prstGeom prst="rect">
            <a:avLst/>
          </a:prstGeom>
        </p:spPr>
      </p:pic>
    </p:spTree>
    <p:extLst>
      <p:ext uri="{BB962C8B-B14F-4D97-AF65-F5344CB8AC3E}">
        <p14:creationId xmlns:p14="http://schemas.microsoft.com/office/powerpoint/2010/main" val="275140967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787926" y="383289"/>
            <a:ext cx="5946377" cy="1056300"/>
          </a:xfrm>
        </p:spPr>
        <p:txBody>
          <a:bodyPr/>
          <a:lstStyle/>
          <a:p>
            <a:r>
              <a:rPr lang="vi-VN" dirty="0"/>
              <a:t>INTERNAL CSS</a:t>
            </a:r>
            <a:endParaRPr lang="en-US" dirty="0"/>
          </a:p>
        </p:txBody>
      </p:sp>
      <p:sp>
        <p:nvSpPr>
          <p:cNvPr id="10" name="Subtitle 9"/>
          <p:cNvSpPr>
            <a:spLocks noGrp="1"/>
          </p:cNvSpPr>
          <p:nvPr>
            <p:ph type="subTitle" idx="1"/>
          </p:nvPr>
        </p:nvSpPr>
        <p:spPr>
          <a:xfrm>
            <a:off x="1980714" y="1581789"/>
            <a:ext cx="5560800" cy="497100"/>
          </a:xfrm>
        </p:spPr>
        <p:txBody>
          <a:bodyPr/>
          <a:lstStyle/>
          <a:p>
            <a:endParaRPr lang="en-US"/>
          </a:p>
        </p:txBody>
      </p:sp>
      <p:pic>
        <p:nvPicPr>
          <p:cNvPr id="5" name="Picture 4"/>
          <p:cNvPicPr/>
          <p:nvPr/>
        </p:nvPicPr>
        <p:blipFill>
          <a:blip r:embed="rId2"/>
          <a:stretch>
            <a:fillRect/>
          </a:stretch>
        </p:blipFill>
        <p:spPr>
          <a:xfrm>
            <a:off x="3010645" y="1581789"/>
            <a:ext cx="3500939" cy="3358475"/>
          </a:xfrm>
          <a:prstGeom prst="rect">
            <a:avLst/>
          </a:prstGeom>
        </p:spPr>
      </p:pic>
    </p:spTree>
    <p:extLst>
      <p:ext uri="{BB962C8B-B14F-4D97-AF65-F5344CB8AC3E}">
        <p14:creationId xmlns:p14="http://schemas.microsoft.com/office/powerpoint/2010/main" val="13620302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715406" y="478481"/>
            <a:ext cx="6091417" cy="1056300"/>
          </a:xfrm>
        </p:spPr>
        <p:txBody>
          <a:bodyPr/>
          <a:lstStyle/>
          <a:p>
            <a:r>
              <a:rPr lang="vi-VN" dirty="0"/>
              <a:t>EXTERNAL CSS</a:t>
            </a:r>
            <a:endParaRPr lang="en-US" dirty="0"/>
          </a:p>
        </p:txBody>
      </p:sp>
      <p:sp>
        <p:nvSpPr>
          <p:cNvPr id="10" name="Subtitle 9"/>
          <p:cNvSpPr>
            <a:spLocks noGrp="1"/>
          </p:cNvSpPr>
          <p:nvPr>
            <p:ph type="subTitle" idx="1"/>
          </p:nvPr>
        </p:nvSpPr>
        <p:spPr>
          <a:xfrm>
            <a:off x="1980715" y="1581789"/>
            <a:ext cx="5560800" cy="497100"/>
          </a:xfrm>
        </p:spPr>
        <p:txBody>
          <a:bodyPr/>
          <a:lstStyle/>
          <a:p>
            <a:endParaRPr lang="en-US" dirty="0"/>
          </a:p>
        </p:txBody>
      </p:sp>
      <p:pic>
        <p:nvPicPr>
          <p:cNvPr id="2" name="Picture 1"/>
          <p:cNvPicPr>
            <a:picLocks noChangeAspect="1"/>
          </p:cNvPicPr>
          <p:nvPr/>
        </p:nvPicPr>
        <p:blipFill>
          <a:blip r:embed="rId2"/>
          <a:stretch>
            <a:fillRect/>
          </a:stretch>
        </p:blipFill>
        <p:spPr>
          <a:xfrm>
            <a:off x="702052" y="1581789"/>
            <a:ext cx="4297503" cy="1594548"/>
          </a:xfrm>
          <a:prstGeom prst="rect">
            <a:avLst/>
          </a:prstGeom>
        </p:spPr>
      </p:pic>
      <p:pic>
        <p:nvPicPr>
          <p:cNvPr id="3" name="Picture 2"/>
          <p:cNvPicPr>
            <a:picLocks noChangeAspect="1"/>
          </p:cNvPicPr>
          <p:nvPr/>
        </p:nvPicPr>
        <p:blipFill>
          <a:blip r:embed="rId3"/>
          <a:stretch>
            <a:fillRect/>
          </a:stretch>
        </p:blipFill>
        <p:spPr>
          <a:xfrm>
            <a:off x="5160294" y="1581789"/>
            <a:ext cx="3556924" cy="2596736"/>
          </a:xfrm>
          <a:prstGeom prst="rect">
            <a:avLst/>
          </a:prstGeom>
        </p:spPr>
      </p:pic>
    </p:spTree>
    <p:extLst>
      <p:ext uri="{BB962C8B-B14F-4D97-AF65-F5344CB8AC3E}">
        <p14:creationId xmlns:p14="http://schemas.microsoft.com/office/powerpoint/2010/main" val="223448177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699" y="-13397"/>
            <a:ext cx="7704000" cy="572700"/>
          </a:xfrm>
        </p:spPr>
        <p:txBody>
          <a:bodyPr/>
          <a:lstStyle/>
          <a:p>
            <a:r>
              <a:rPr lang="vi-VN" dirty="0"/>
              <a:t>TẠO LỚP VÀ ÁP DỤNG KIỂU</a:t>
            </a:r>
            <a:endParaRPr lang="en-US" dirty="0"/>
          </a:p>
        </p:txBody>
      </p:sp>
      <p:pic>
        <p:nvPicPr>
          <p:cNvPr id="4" name="Picture 3"/>
          <p:cNvPicPr>
            <a:picLocks noChangeAspect="1"/>
          </p:cNvPicPr>
          <p:nvPr/>
        </p:nvPicPr>
        <p:blipFill>
          <a:blip r:embed="rId2"/>
          <a:stretch>
            <a:fillRect/>
          </a:stretch>
        </p:blipFill>
        <p:spPr>
          <a:xfrm>
            <a:off x="3124608" y="559303"/>
            <a:ext cx="3547762" cy="854536"/>
          </a:xfrm>
          <a:prstGeom prst="rect">
            <a:avLst/>
          </a:prstGeom>
        </p:spPr>
      </p:pic>
      <p:pic>
        <p:nvPicPr>
          <p:cNvPr id="10" name="Picture 9"/>
          <p:cNvPicPr>
            <a:picLocks noChangeAspect="1"/>
          </p:cNvPicPr>
          <p:nvPr/>
        </p:nvPicPr>
        <p:blipFill>
          <a:blip r:embed="rId3"/>
          <a:stretch>
            <a:fillRect/>
          </a:stretch>
        </p:blipFill>
        <p:spPr>
          <a:xfrm>
            <a:off x="3071084" y="1575174"/>
            <a:ext cx="3601286" cy="1908032"/>
          </a:xfrm>
          <a:prstGeom prst="rect">
            <a:avLst/>
          </a:prstGeom>
        </p:spPr>
      </p:pic>
      <p:pic>
        <p:nvPicPr>
          <p:cNvPr id="11" name="Picture 10"/>
          <p:cNvPicPr>
            <a:picLocks noChangeAspect="1"/>
          </p:cNvPicPr>
          <p:nvPr/>
        </p:nvPicPr>
        <p:blipFill>
          <a:blip r:embed="rId4"/>
          <a:stretch>
            <a:fillRect/>
          </a:stretch>
        </p:blipFill>
        <p:spPr>
          <a:xfrm>
            <a:off x="3002214" y="3659074"/>
            <a:ext cx="3792549" cy="1391761"/>
          </a:xfrm>
          <a:prstGeom prst="rect">
            <a:avLst/>
          </a:prstGeom>
        </p:spPr>
      </p:pic>
    </p:spTree>
    <p:extLst>
      <p:ext uri="{BB962C8B-B14F-4D97-AF65-F5344CB8AC3E}">
        <p14:creationId xmlns:p14="http://schemas.microsoft.com/office/powerpoint/2010/main" val="379006483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1791600" y="130677"/>
            <a:ext cx="5560800" cy="555123"/>
          </a:xfrm>
        </p:spPr>
        <p:txBody>
          <a:bodyPr/>
          <a:lstStyle/>
          <a:p>
            <a:r>
              <a:rPr lang="vi-VN" sz="2400" dirty="0"/>
              <a:t>THUỘC TÍNH CSS CƠ BẢN</a:t>
            </a:r>
            <a:endParaRPr lang="en-US" sz="2400" dirty="0"/>
          </a:p>
        </p:txBody>
      </p:sp>
      <p:sp>
        <p:nvSpPr>
          <p:cNvPr id="17" name="Subtitle 16"/>
          <p:cNvSpPr>
            <a:spLocks noGrp="1"/>
          </p:cNvSpPr>
          <p:nvPr>
            <p:ph type="subTitle" idx="1"/>
          </p:nvPr>
        </p:nvSpPr>
        <p:spPr>
          <a:xfrm>
            <a:off x="845128" y="685800"/>
            <a:ext cx="7883236" cy="4246418"/>
          </a:xfrm>
        </p:spPr>
        <p:txBody>
          <a:bodyPr/>
          <a:lstStyle/>
          <a:p>
            <a:pPr algn="l"/>
            <a:r>
              <a:rPr lang="en-US" sz="1100" b="1" dirty="0"/>
              <a:t>1) Font </a:t>
            </a:r>
            <a:r>
              <a:rPr lang="en-US" sz="1100" b="1" dirty="0" err="1"/>
              <a:t>chữ</a:t>
            </a:r>
            <a:endParaRPr lang="en-US" sz="1100" b="1" dirty="0"/>
          </a:p>
          <a:p>
            <a:pPr lvl="0" algn="l"/>
            <a:r>
              <a:rPr lang="en-US" sz="1100" dirty="0" err="1"/>
              <a:t>Sử</a:t>
            </a:r>
            <a:r>
              <a:rPr lang="en-US" sz="1100" dirty="0"/>
              <a:t> </a:t>
            </a:r>
            <a:r>
              <a:rPr lang="en-US" sz="1100" dirty="0" err="1"/>
              <a:t>dụng</a:t>
            </a:r>
            <a:r>
              <a:rPr lang="en-US" sz="1100" dirty="0"/>
              <a:t> </a:t>
            </a:r>
            <a:r>
              <a:rPr lang="en-US" sz="1100" dirty="0" err="1"/>
              <a:t>thuộc</a:t>
            </a:r>
            <a:r>
              <a:rPr lang="en-US" sz="1100" dirty="0"/>
              <a:t> </a:t>
            </a:r>
            <a:r>
              <a:rPr lang="en-US" sz="1100" dirty="0" err="1"/>
              <a:t>tính</a:t>
            </a:r>
            <a:r>
              <a:rPr lang="en-US" sz="1100" dirty="0"/>
              <a:t> `font-family` </a:t>
            </a:r>
            <a:r>
              <a:rPr lang="en-US" sz="1100" dirty="0" err="1"/>
              <a:t>để</a:t>
            </a:r>
            <a:r>
              <a:rPr lang="en-US" sz="1100" dirty="0"/>
              <a:t> </a:t>
            </a:r>
            <a:r>
              <a:rPr lang="en-US" sz="1100" dirty="0" err="1"/>
              <a:t>đặt</a:t>
            </a:r>
            <a:r>
              <a:rPr lang="en-US" sz="1100" dirty="0"/>
              <a:t> font </a:t>
            </a:r>
            <a:r>
              <a:rPr lang="en-US" sz="1100" dirty="0" err="1"/>
              <a:t>chữ</a:t>
            </a:r>
            <a:r>
              <a:rPr lang="en-US" sz="1100" dirty="0"/>
              <a:t> </a:t>
            </a:r>
            <a:r>
              <a:rPr lang="en-US" sz="1100" dirty="0" err="1"/>
              <a:t>cho</a:t>
            </a:r>
            <a:r>
              <a:rPr lang="en-US" sz="1100" dirty="0"/>
              <a:t> </a:t>
            </a:r>
            <a:r>
              <a:rPr lang="en-US" sz="1100" dirty="0" err="1"/>
              <a:t>một</a:t>
            </a:r>
            <a:r>
              <a:rPr lang="en-US" sz="1100" dirty="0"/>
              <a:t> </a:t>
            </a:r>
            <a:r>
              <a:rPr lang="en-US" sz="1100" dirty="0" err="1"/>
              <a:t>phần</a:t>
            </a:r>
            <a:r>
              <a:rPr lang="en-US" sz="1100" dirty="0"/>
              <a:t> </a:t>
            </a:r>
            <a:r>
              <a:rPr lang="en-US" sz="1100" dirty="0" err="1"/>
              <a:t>tử</a:t>
            </a:r>
            <a:r>
              <a:rPr lang="en-US" sz="1100" dirty="0"/>
              <a:t>. </a:t>
            </a:r>
            <a:r>
              <a:rPr lang="en-US" sz="1100" dirty="0" err="1"/>
              <a:t>Ví</a:t>
            </a:r>
            <a:r>
              <a:rPr lang="en-US" sz="1100" dirty="0"/>
              <a:t> </a:t>
            </a:r>
            <a:r>
              <a:rPr lang="en-US" sz="1100" dirty="0" err="1"/>
              <a:t>dụ</a:t>
            </a:r>
            <a:r>
              <a:rPr lang="en-US" sz="1100" dirty="0"/>
              <a:t>: `font-family: Arial, sans-serif;`</a:t>
            </a:r>
          </a:p>
          <a:p>
            <a:pPr lvl="0" algn="l"/>
            <a:r>
              <a:rPr lang="en-US" sz="1100" dirty="0" err="1"/>
              <a:t>Sử</a:t>
            </a:r>
            <a:r>
              <a:rPr lang="en-US" sz="1100" dirty="0"/>
              <a:t> </a:t>
            </a:r>
            <a:r>
              <a:rPr lang="en-US" sz="1100" dirty="0" err="1"/>
              <a:t>dụng</a:t>
            </a:r>
            <a:r>
              <a:rPr lang="en-US" sz="1100" dirty="0"/>
              <a:t> </a:t>
            </a:r>
            <a:r>
              <a:rPr lang="en-US" sz="1100" dirty="0" err="1"/>
              <a:t>thuộc</a:t>
            </a:r>
            <a:r>
              <a:rPr lang="en-US" sz="1100" dirty="0"/>
              <a:t> </a:t>
            </a:r>
            <a:r>
              <a:rPr lang="en-US" sz="1100" dirty="0" err="1"/>
              <a:t>tính</a:t>
            </a:r>
            <a:r>
              <a:rPr lang="en-US" sz="1100" dirty="0"/>
              <a:t> `font-size` </a:t>
            </a:r>
            <a:r>
              <a:rPr lang="en-US" sz="1100" dirty="0" err="1"/>
              <a:t>để</a:t>
            </a:r>
            <a:r>
              <a:rPr lang="en-US" sz="1100" dirty="0"/>
              <a:t> </a:t>
            </a:r>
            <a:r>
              <a:rPr lang="en-US" sz="1100" dirty="0" err="1"/>
              <a:t>đặt</a:t>
            </a:r>
            <a:r>
              <a:rPr lang="en-US" sz="1100" dirty="0"/>
              <a:t> </a:t>
            </a:r>
            <a:r>
              <a:rPr lang="en-US" sz="1100" dirty="0" err="1"/>
              <a:t>kích</a:t>
            </a:r>
            <a:r>
              <a:rPr lang="en-US" sz="1100" dirty="0"/>
              <a:t> </a:t>
            </a:r>
            <a:r>
              <a:rPr lang="en-US" sz="1100" dirty="0" err="1"/>
              <a:t>thước</a:t>
            </a:r>
            <a:r>
              <a:rPr lang="en-US" sz="1100" dirty="0"/>
              <a:t> font </a:t>
            </a:r>
            <a:r>
              <a:rPr lang="en-US" sz="1100" dirty="0" err="1"/>
              <a:t>chữ</a:t>
            </a:r>
            <a:r>
              <a:rPr lang="en-US" sz="1100" dirty="0"/>
              <a:t>. </a:t>
            </a:r>
            <a:r>
              <a:rPr lang="fr-FR" sz="1100" dirty="0" err="1"/>
              <a:t>Ví</a:t>
            </a:r>
            <a:r>
              <a:rPr lang="fr-FR" sz="1100" dirty="0"/>
              <a:t> </a:t>
            </a:r>
            <a:r>
              <a:rPr lang="fr-FR" sz="1100" dirty="0" err="1"/>
              <a:t>dụ</a:t>
            </a:r>
            <a:r>
              <a:rPr lang="fr-FR" sz="1100" dirty="0"/>
              <a:t>: `font-size: 16px; `</a:t>
            </a:r>
            <a:endParaRPr lang="en-US" sz="1100" dirty="0"/>
          </a:p>
          <a:p>
            <a:pPr algn="l"/>
            <a:r>
              <a:rPr lang="fr-FR" sz="1100" b="1" dirty="0"/>
              <a:t>2) </a:t>
            </a:r>
            <a:r>
              <a:rPr lang="fr-FR" sz="1100" b="1" dirty="0" err="1"/>
              <a:t>Màu</a:t>
            </a:r>
            <a:r>
              <a:rPr lang="fr-FR" sz="1100" b="1" dirty="0"/>
              <a:t> </a:t>
            </a:r>
            <a:r>
              <a:rPr lang="fr-FR" sz="1100" b="1" dirty="0" err="1"/>
              <a:t>sắc</a:t>
            </a:r>
            <a:endParaRPr lang="en-US" sz="1100" b="1" dirty="0"/>
          </a:p>
          <a:p>
            <a:pPr lvl="0" algn="l"/>
            <a:r>
              <a:rPr lang="fr-FR" sz="1100" dirty="0" err="1"/>
              <a:t>Sử</a:t>
            </a:r>
            <a:r>
              <a:rPr lang="fr-FR" sz="1100" dirty="0"/>
              <a:t> </a:t>
            </a:r>
            <a:r>
              <a:rPr lang="fr-FR" sz="1100" dirty="0" err="1"/>
              <a:t>dụng</a:t>
            </a:r>
            <a:r>
              <a:rPr lang="fr-FR" sz="1100" dirty="0"/>
              <a:t> </a:t>
            </a:r>
            <a:r>
              <a:rPr lang="fr-FR" sz="1100" dirty="0" err="1"/>
              <a:t>thuộc</a:t>
            </a:r>
            <a:r>
              <a:rPr lang="fr-FR" sz="1100" dirty="0"/>
              <a:t> </a:t>
            </a:r>
            <a:r>
              <a:rPr lang="fr-FR" sz="1100" dirty="0" err="1"/>
              <a:t>tính</a:t>
            </a:r>
            <a:r>
              <a:rPr lang="fr-FR" sz="1100" dirty="0"/>
              <a:t> `</a:t>
            </a:r>
            <a:r>
              <a:rPr lang="fr-FR" sz="1100" dirty="0" err="1"/>
              <a:t>color</a:t>
            </a:r>
            <a:r>
              <a:rPr lang="fr-FR" sz="1100" dirty="0"/>
              <a:t>` </a:t>
            </a:r>
            <a:r>
              <a:rPr lang="fr-FR" sz="1100" dirty="0" err="1"/>
              <a:t>để</a:t>
            </a:r>
            <a:r>
              <a:rPr lang="fr-FR" sz="1100" dirty="0"/>
              <a:t> </a:t>
            </a:r>
            <a:r>
              <a:rPr lang="fr-FR" sz="1100" dirty="0" err="1"/>
              <a:t>đặt</a:t>
            </a:r>
            <a:r>
              <a:rPr lang="fr-FR" sz="1100" dirty="0"/>
              <a:t> </a:t>
            </a:r>
            <a:r>
              <a:rPr lang="fr-FR" sz="1100" dirty="0" err="1"/>
              <a:t>màu</a:t>
            </a:r>
            <a:r>
              <a:rPr lang="fr-FR" sz="1100" dirty="0"/>
              <a:t> </a:t>
            </a:r>
            <a:r>
              <a:rPr lang="fr-FR" sz="1100" dirty="0" err="1"/>
              <a:t>chữ</a:t>
            </a:r>
            <a:r>
              <a:rPr lang="fr-FR" sz="1100" dirty="0"/>
              <a:t> </a:t>
            </a:r>
            <a:r>
              <a:rPr lang="fr-FR" sz="1100" dirty="0" err="1"/>
              <a:t>cho</a:t>
            </a:r>
            <a:r>
              <a:rPr lang="fr-FR" sz="1100" dirty="0"/>
              <a:t> </a:t>
            </a:r>
            <a:r>
              <a:rPr lang="fr-FR" sz="1100" dirty="0" err="1"/>
              <a:t>một</a:t>
            </a:r>
            <a:r>
              <a:rPr lang="fr-FR" sz="1100" dirty="0"/>
              <a:t> </a:t>
            </a:r>
            <a:r>
              <a:rPr lang="fr-FR" sz="1100" dirty="0" err="1"/>
              <a:t>phần</a:t>
            </a:r>
            <a:r>
              <a:rPr lang="fr-FR" sz="1100" dirty="0"/>
              <a:t> </a:t>
            </a:r>
            <a:r>
              <a:rPr lang="fr-FR" sz="1100" dirty="0" err="1"/>
              <a:t>tử</a:t>
            </a:r>
            <a:r>
              <a:rPr lang="fr-FR" sz="1100" dirty="0"/>
              <a:t>. </a:t>
            </a:r>
            <a:r>
              <a:rPr lang="fr-FR" sz="1100" dirty="0" err="1"/>
              <a:t>Ví</a:t>
            </a:r>
            <a:r>
              <a:rPr lang="fr-FR" sz="1100" dirty="0"/>
              <a:t> </a:t>
            </a:r>
            <a:r>
              <a:rPr lang="fr-FR" sz="1100" dirty="0" err="1"/>
              <a:t>dụ</a:t>
            </a:r>
            <a:r>
              <a:rPr lang="fr-FR" sz="1100" dirty="0"/>
              <a:t>:`</a:t>
            </a:r>
            <a:r>
              <a:rPr lang="fr-FR" sz="1100" dirty="0" err="1"/>
              <a:t>color</a:t>
            </a:r>
            <a:r>
              <a:rPr lang="fr-FR" sz="1100" dirty="0"/>
              <a:t>: </a:t>
            </a:r>
            <a:r>
              <a:rPr lang="fr-FR" sz="1100" dirty="0" err="1"/>
              <a:t>blue</a:t>
            </a:r>
            <a:r>
              <a:rPr lang="fr-FR" sz="1100" dirty="0"/>
              <a:t>;`</a:t>
            </a:r>
            <a:endParaRPr lang="en-US" sz="1100" dirty="0"/>
          </a:p>
          <a:p>
            <a:pPr lvl="0" algn="l"/>
            <a:r>
              <a:rPr lang="fr-FR" sz="1100" dirty="0" err="1"/>
              <a:t>Sử</a:t>
            </a:r>
            <a:r>
              <a:rPr lang="fr-FR" sz="1100" dirty="0"/>
              <a:t> </a:t>
            </a:r>
            <a:r>
              <a:rPr lang="fr-FR" sz="1100" dirty="0" err="1"/>
              <a:t>dụng</a:t>
            </a:r>
            <a:r>
              <a:rPr lang="fr-FR" sz="1100" dirty="0"/>
              <a:t> </a:t>
            </a:r>
            <a:r>
              <a:rPr lang="fr-FR" sz="1100" dirty="0" err="1"/>
              <a:t>thuộc</a:t>
            </a:r>
            <a:r>
              <a:rPr lang="fr-FR" sz="1100" dirty="0"/>
              <a:t> </a:t>
            </a:r>
            <a:r>
              <a:rPr lang="fr-FR" sz="1100" dirty="0" err="1"/>
              <a:t>tính</a:t>
            </a:r>
            <a:r>
              <a:rPr lang="fr-FR" sz="1100" dirty="0"/>
              <a:t> `background-</a:t>
            </a:r>
            <a:r>
              <a:rPr lang="fr-FR" sz="1100" dirty="0" err="1"/>
              <a:t>color</a:t>
            </a:r>
            <a:r>
              <a:rPr lang="fr-FR" sz="1100" dirty="0"/>
              <a:t>` </a:t>
            </a:r>
            <a:r>
              <a:rPr lang="fr-FR" sz="1100" dirty="0" err="1"/>
              <a:t>để</a:t>
            </a:r>
            <a:r>
              <a:rPr lang="fr-FR" sz="1100" dirty="0"/>
              <a:t> </a:t>
            </a:r>
            <a:r>
              <a:rPr lang="fr-FR" sz="1100" dirty="0" err="1"/>
              <a:t>đặt</a:t>
            </a:r>
            <a:r>
              <a:rPr lang="fr-FR" sz="1100" dirty="0"/>
              <a:t> </a:t>
            </a:r>
            <a:r>
              <a:rPr lang="fr-FR" sz="1100" dirty="0" err="1"/>
              <a:t>màu</a:t>
            </a:r>
            <a:r>
              <a:rPr lang="fr-FR" sz="1100" dirty="0"/>
              <a:t> </a:t>
            </a:r>
            <a:r>
              <a:rPr lang="fr-FR" sz="1100" dirty="0" err="1"/>
              <a:t>nền</a:t>
            </a:r>
            <a:r>
              <a:rPr lang="fr-FR" sz="1100" dirty="0"/>
              <a:t> </a:t>
            </a:r>
            <a:r>
              <a:rPr lang="fr-FR" sz="1100" dirty="0" err="1"/>
              <a:t>cho</a:t>
            </a:r>
            <a:r>
              <a:rPr lang="fr-FR" sz="1100" dirty="0"/>
              <a:t> </a:t>
            </a:r>
            <a:r>
              <a:rPr lang="fr-FR" sz="1100" dirty="0" err="1"/>
              <a:t>một</a:t>
            </a:r>
            <a:r>
              <a:rPr lang="fr-FR" sz="1100" dirty="0"/>
              <a:t> </a:t>
            </a:r>
            <a:r>
              <a:rPr lang="fr-FR" sz="1100" dirty="0" err="1"/>
              <a:t>phần</a:t>
            </a:r>
            <a:r>
              <a:rPr lang="fr-FR" sz="1100" dirty="0"/>
              <a:t> </a:t>
            </a:r>
            <a:r>
              <a:rPr lang="fr-FR" sz="1100" dirty="0" err="1"/>
              <a:t>tử</a:t>
            </a:r>
            <a:r>
              <a:rPr lang="fr-FR" sz="1100" dirty="0"/>
              <a:t>. </a:t>
            </a:r>
            <a:r>
              <a:rPr lang="en-US" sz="1100" dirty="0" err="1"/>
              <a:t>Ví</a:t>
            </a:r>
            <a:r>
              <a:rPr lang="en-US" sz="1100" dirty="0"/>
              <a:t> </a:t>
            </a:r>
            <a:r>
              <a:rPr lang="en-US" sz="1100" dirty="0" err="1"/>
              <a:t>dụ</a:t>
            </a:r>
            <a:r>
              <a:rPr lang="en-US" sz="1100" dirty="0"/>
              <a:t>: `background-color: yellow;`</a:t>
            </a:r>
          </a:p>
          <a:p>
            <a:pPr algn="l"/>
            <a:r>
              <a:rPr lang="en-US" sz="1100" b="1" dirty="0"/>
              <a:t>3) </a:t>
            </a:r>
            <a:r>
              <a:rPr lang="en-US" sz="1100" b="1" dirty="0" err="1"/>
              <a:t>Độ</a:t>
            </a:r>
            <a:r>
              <a:rPr lang="en-US" sz="1100" b="1" dirty="0"/>
              <a:t> </a:t>
            </a:r>
            <a:r>
              <a:rPr lang="en-US" sz="1100" b="1" dirty="0" err="1"/>
              <a:t>rộng</a:t>
            </a:r>
            <a:r>
              <a:rPr lang="en-US" sz="1100" b="1" dirty="0"/>
              <a:t> </a:t>
            </a:r>
            <a:r>
              <a:rPr lang="en-US" sz="1100" b="1" dirty="0" err="1"/>
              <a:t>và</a:t>
            </a:r>
            <a:r>
              <a:rPr lang="en-US" sz="1100" b="1" dirty="0"/>
              <a:t> </a:t>
            </a:r>
            <a:r>
              <a:rPr lang="en-US" sz="1100" b="1" dirty="0" err="1"/>
              <a:t>chiều</a:t>
            </a:r>
            <a:r>
              <a:rPr lang="en-US" sz="1100" b="1" dirty="0"/>
              <a:t> </a:t>
            </a:r>
            <a:r>
              <a:rPr lang="en-US" sz="1100" b="1" dirty="0" err="1"/>
              <a:t>cao</a:t>
            </a:r>
            <a:endParaRPr lang="en-US" sz="1100" b="1" dirty="0"/>
          </a:p>
          <a:p>
            <a:pPr lvl="0" algn="l"/>
            <a:r>
              <a:rPr lang="en-US" sz="1100" dirty="0" err="1"/>
              <a:t>Sử</a:t>
            </a:r>
            <a:r>
              <a:rPr lang="en-US" sz="1100" dirty="0"/>
              <a:t> </a:t>
            </a:r>
            <a:r>
              <a:rPr lang="en-US" sz="1100" dirty="0" err="1"/>
              <a:t>dụng</a:t>
            </a:r>
            <a:r>
              <a:rPr lang="en-US" sz="1100" dirty="0"/>
              <a:t> </a:t>
            </a:r>
            <a:r>
              <a:rPr lang="en-US" sz="1100" dirty="0" err="1"/>
              <a:t>thuộc</a:t>
            </a:r>
            <a:r>
              <a:rPr lang="en-US" sz="1100" dirty="0"/>
              <a:t> </a:t>
            </a:r>
            <a:r>
              <a:rPr lang="en-US" sz="1100" dirty="0" err="1"/>
              <a:t>tính</a:t>
            </a:r>
            <a:r>
              <a:rPr lang="en-US" sz="1100" dirty="0"/>
              <a:t> `width` </a:t>
            </a:r>
            <a:r>
              <a:rPr lang="en-US" sz="1100" dirty="0" err="1"/>
              <a:t>để</a:t>
            </a:r>
            <a:r>
              <a:rPr lang="en-US" sz="1100" dirty="0"/>
              <a:t> </a:t>
            </a:r>
            <a:r>
              <a:rPr lang="en-US" sz="1100" dirty="0" err="1"/>
              <a:t>đặt</a:t>
            </a:r>
            <a:r>
              <a:rPr lang="en-US" sz="1100" dirty="0"/>
              <a:t> </a:t>
            </a:r>
            <a:r>
              <a:rPr lang="en-US" sz="1100" dirty="0" err="1"/>
              <a:t>độ</a:t>
            </a:r>
            <a:r>
              <a:rPr lang="en-US" sz="1100" dirty="0"/>
              <a:t> </a:t>
            </a:r>
            <a:r>
              <a:rPr lang="en-US" sz="1100" dirty="0" err="1"/>
              <a:t>rộng</a:t>
            </a:r>
            <a:r>
              <a:rPr lang="en-US" sz="1100" dirty="0"/>
              <a:t> </a:t>
            </a:r>
            <a:r>
              <a:rPr lang="en-US" sz="1100" dirty="0" err="1"/>
              <a:t>cho</a:t>
            </a:r>
            <a:r>
              <a:rPr lang="en-US" sz="1100" dirty="0"/>
              <a:t> </a:t>
            </a:r>
            <a:r>
              <a:rPr lang="en-US" sz="1100" dirty="0" err="1"/>
              <a:t>một</a:t>
            </a:r>
            <a:r>
              <a:rPr lang="en-US" sz="1100" dirty="0"/>
              <a:t> </a:t>
            </a:r>
            <a:r>
              <a:rPr lang="en-US" sz="1100" dirty="0" err="1"/>
              <a:t>phần</a:t>
            </a:r>
            <a:r>
              <a:rPr lang="en-US" sz="1100" dirty="0"/>
              <a:t> </a:t>
            </a:r>
            <a:r>
              <a:rPr lang="en-US" sz="1100" dirty="0" err="1"/>
              <a:t>tử</a:t>
            </a:r>
            <a:r>
              <a:rPr lang="en-US" sz="1100" dirty="0"/>
              <a:t>. </a:t>
            </a:r>
            <a:r>
              <a:rPr lang="en-US" sz="1100" dirty="0" err="1"/>
              <a:t>Ví</a:t>
            </a:r>
            <a:r>
              <a:rPr lang="en-US" sz="1100" dirty="0"/>
              <a:t> </a:t>
            </a:r>
            <a:r>
              <a:rPr lang="en-US" sz="1100" dirty="0" err="1"/>
              <a:t>dụ</a:t>
            </a:r>
            <a:r>
              <a:rPr lang="en-US" sz="1100" dirty="0"/>
              <a:t>: `width: 300px;`</a:t>
            </a:r>
          </a:p>
          <a:p>
            <a:pPr lvl="0" algn="l"/>
            <a:r>
              <a:rPr lang="en-US" sz="1100" dirty="0" err="1"/>
              <a:t>Sử</a:t>
            </a:r>
            <a:r>
              <a:rPr lang="en-US" sz="1100" dirty="0"/>
              <a:t> </a:t>
            </a:r>
            <a:r>
              <a:rPr lang="en-US" sz="1100" dirty="0" err="1"/>
              <a:t>dụng</a:t>
            </a:r>
            <a:r>
              <a:rPr lang="en-US" sz="1100" dirty="0"/>
              <a:t> </a:t>
            </a:r>
            <a:r>
              <a:rPr lang="en-US" sz="1100" dirty="0" err="1"/>
              <a:t>thuộc</a:t>
            </a:r>
            <a:r>
              <a:rPr lang="en-US" sz="1100" dirty="0"/>
              <a:t> </a:t>
            </a:r>
            <a:r>
              <a:rPr lang="en-US" sz="1100" dirty="0" err="1"/>
              <a:t>tính</a:t>
            </a:r>
            <a:r>
              <a:rPr lang="en-US" sz="1100" dirty="0"/>
              <a:t> `height` </a:t>
            </a:r>
            <a:r>
              <a:rPr lang="en-US" sz="1100" dirty="0" err="1"/>
              <a:t>để</a:t>
            </a:r>
            <a:r>
              <a:rPr lang="en-US" sz="1100" dirty="0"/>
              <a:t> </a:t>
            </a:r>
            <a:r>
              <a:rPr lang="en-US" sz="1100" dirty="0" err="1"/>
              <a:t>đặt</a:t>
            </a:r>
            <a:r>
              <a:rPr lang="en-US" sz="1100" dirty="0"/>
              <a:t> </a:t>
            </a:r>
            <a:r>
              <a:rPr lang="en-US" sz="1100" dirty="0" err="1"/>
              <a:t>chiều</a:t>
            </a:r>
            <a:r>
              <a:rPr lang="en-US" sz="1100" dirty="0"/>
              <a:t> </a:t>
            </a:r>
            <a:r>
              <a:rPr lang="en-US" sz="1100" dirty="0" err="1"/>
              <a:t>cao</a:t>
            </a:r>
            <a:r>
              <a:rPr lang="en-US" sz="1100" dirty="0"/>
              <a:t> </a:t>
            </a:r>
            <a:r>
              <a:rPr lang="en-US" sz="1100" dirty="0" err="1"/>
              <a:t>cho</a:t>
            </a:r>
            <a:r>
              <a:rPr lang="en-US" sz="1100" dirty="0"/>
              <a:t> </a:t>
            </a:r>
            <a:r>
              <a:rPr lang="en-US" sz="1100" dirty="0" err="1"/>
              <a:t>một</a:t>
            </a:r>
            <a:r>
              <a:rPr lang="en-US" sz="1100" dirty="0"/>
              <a:t> </a:t>
            </a:r>
            <a:r>
              <a:rPr lang="en-US" sz="1100" dirty="0" err="1"/>
              <a:t>phần</a:t>
            </a:r>
            <a:r>
              <a:rPr lang="en-US" sz="1100" dirty="0"/>
              <a:t> </a:t>
            </a:r>
            <a:r>
              <a:rPr lang="en-US" sz="1100" dirty="0" err="1"/>
              <a:t>tử</a:t>
            </a:r>
            <a:r>
              <a:rPr lang="en-US" sz="1100" dirty="0"/>
              <a:t>. </a:t>
            </a:r>
            <a:r>
              <a:rPr lang="en-US" sz="1100" dirty="0" err="1"/>
              <a:t>Ví</a:t>
            </a:r>
            <a:r>
              <a:rPr lang="en-US" sz="1100" dirty="0"/>
              <a:t> </a:t>
            </a:r>
            <a:r>
              <a:rPr lang="en-US" sz="1100" dirty="0" err="1"/>
              <a:t>dụ</a:t>
            </a:r>
            <a:r>
              <a:rPr lang="en-US" sz="1100" dirty="0"/>
              <a:t>: `height: 50px;`</a:t>
            </a:r>
            <a:endParaRPr lang="vi-VN" sz="1100" dirty="0"/>
          </a:p>
          <a:p>
            <a:pPr lvl="0" algn="l"/>
            <a:endParaRPr lang="vi-VN" sz="1100" dirty="0"/>
          </a:p>
          <a:p>
            <a:pPr algn="l"/>
            <a:r>
              <a:rPr lang="vi-VN" sz="1100" b="1" dirty="0"/>
              <a:t>	Ngoài ra, CSS có các thuộc tính khác như `padding`, `margin`, `border`, và nhiều thuộc tính khác để tùy chỉnh kiểu cho phần tử trong trang web của bạn:</a:t>
            </a:r>
            <a:endParaRPr lang="en-US" sz="1100" dirty="0"/>
          </a:p>
          <a:p>
            <a:pPr algn="l"/>
            <a:r>
              <a:rPr lang="vi-VN" sz="1100" b="1" dirty="0"/>
              <a:t>`	padding`</a:t>
            </a:r>
            <a:r>
              <a:rPr lang="vi-VN" sz="1100" dirty="0"/>
              <a:t>: Được sử dụng để tạo khoảng cách giữa nội dung bên trong phần tử và viền của phần tử. </a:t>
            </a:r>
            <a:endParaRPr lang="en-US" sz="1100" dirty="0"/>
          </a:p>
          <a:p>
            <a:pPr algn="l"/>
            <a:r>
              <a:rPr lang="vi-VN" sz="1100" dirty="0"/>
              <a:t> 	thể đặt giá trị padding cho các cạnh riêng biệt hoặc sử dụng thuộc tính </a:t>
            </a:r>
            <a:r>
              <a:rPr lang="vi-VN" sz="1100" b="1" dirty="0"/>
              <a:t>`padding-top`, `padding-right`, `padding-bottom` </a:t>
            </a:r>
            <a:r>
              <a:rPr lang="vi-VN" sz="1100" dirty="0"/>
              <a:t>và </a:t>
            </a:r>
            <a:r>
              <a:rPr lang="vi-VN" sz="1100" b="1" dirty="0"/>
              <a:t>`padding-left`</a:t>
            </a:r>
            <a:r>
              <a:rPr lang="vi-VN" sz="1100" dirty="0"/>
              <a:t> để chỉ định giá trị cho từng cạnh một cách riêng lẻ.</a:t>
            </a:r>
            <a:endParaRPr lang="en-US" sz="1100" dirty="0"/>
          </a:p>
          <a:p>
            <a:pPr algn="l"/>
            <a:r>
              <a:rPr lang="vi-VN" sz="1100" b="1" dirty="0"/>
              <a:t>`	margin`</a:t>
            </a:r>
            <a:r>
              <a:rPr lang="vi-VN" sz="1100" dirty="0"/>
              <a:t>: Được sử dụng để tạo khoảng cách giữa các phần tử. </a:t>
            </a:r>
            <a:endParaRPr lang="en-US" sz="1100" dirty="0"/>
          </a:p>
          <a:p>
            <a:pPr algn="l"/>
            <a:r>
              <a:rPr lang="vi-VN" sz="1100" dirty="0"/>
              <a:t>	Khác với `padding`, </a:t>
            </a:r>
            <a:r>
              <a:rPr lang="vi-VN" sz="1100" b="1" dirty="0"/>
              <a:t>`margin`</a:t>
            </a:r>
            <a:r>
              <a:rPr lang="vi-VN" sz="1100" dirty="0"/>
              <a:t> không ảnh hưởng đến nội dung bên trong phần tử. Cũng giống như `padding`, có thể đặt giá trị margin cho các cạnh riêng biệt hoặc sử dụng thuộc tính </a:t>
            </a:r>
            <a:r>
              <a:rPr lang="vi-VN" sz="1100" b="1" dirty="0"/>
              <a:t>`margin-top`, `margin-right`</a:t>
            </a:r>
            <a:r>
              <a:rPr lang="vi-VN" sz="1100" dirty="0"/>
              <a:t>, </a:t>
            </a:r>
            <a:r>
              <a:rPr lang="vi-VN" sz="1100" b="1" dirty="0"/>
              <a:t>`margin-bottom`</a:t>
            </a:r>
            <a:r>
              <a:rPr lang="vi-VN" sz="1100" dirty="0"/>
              <a:t> và </a:t>
            </a:r>
            <a:r>
              <a:rPr lang="vi-VN" sz="1100" b="1" dirty="0"/>
              <a:t>`margin-left`</a:t>
            </a:r>
            <a:r>
              <a:rPr lang="vi-VN" sz="1100" dirty="0"/>
              <a:t> để chỉ định giá trị cho từng cạnh một cách riêng lẻ.</a:t>
            </a:r>
            <a:endParaRPr lang="en-US" sz="1100" dirty="0"/>
          </a:p>
          <a:p>
            <a:pPr algn="l"/>
            <a:r>
              <a:rPr lang="vi-VN" sz="1100" b="1" dirty="0"/>
              <a:t>`	border`</a:t>
            </a:r>
            <a:r>
              <a:rPr lang="vi-VN" sz="1100" dirty="0"/>
              <a:t>: Được sử dụng để tạo đường viền xung quanh một phần tử. Có thể thiết lập độ dày, kiểu và màu sắc của đường viền bằng cách sử dụng các thuộc tính </a:t>
            </a:r>
            <a:r>
              <a:rPr lang="vi-VN" sz="1100" b="1" dirty="0"/>
              <a:t>`border-width`, `border-style` </a:t>
            </a:r>
            <a:r>
              <a:rPr lang="vi-VN" sz="1100" dirty="0"/>
              <a:t>và</a:t>
            </a:r>
            <a:r>
              <a:rPr lang="vi-VN" sz="1100" b="1" dirty="0"/>
              <a:t> `border-color`</a:t>
            </a:r>
            <a:r>
              <a:rPr lang="vi-VN" sz="1100" dirty="0"/>
              <a:t>. </a:t>
            </a:r>
            <a:endParaRPr lang="en-US" sz="1100" dirty="0"/>
          </a:p>
          <a:p>
            <a:pPr algn="l"/>
            <a:r>
              <a:rPr lang="vi-VN" sz="1100" dirty="0"/>
              <a:t>	Cũng giống như `padding` và `margin`, có thể thiết lập giá trị cho từng cạnh bằng cách sử dụng các thuộc tính có tiền tố là </a:t>
            </a:r>
            <a:r>
              <a:rPr lang="vi-VN" sz="1100" b="1" dirty="0"/>
              <a:t>`border-top`, `border-right`, `border-bottom` </a:t>
            </a:r>
            <a:r>
              <a:rPr lang="vi-VN" sz="1100" dirty="0"/>
              <a:t>và</a:t>
            </a:r>
            <a:r>
              <a:rPr lang="vi-VN" sz="1100" b="1" dirty="0"/>
              <a:t> `border-left`.</a:t>
            </a:r>
            <a:endParaRPr lang="en-US" sz="1100" dirty="0"/>
          </a:p>
          <a:p>
            <a:pPr algn="l"/>
            <a:endParaRPr lang="en-US" sz="1050" dirty="0"/>
          </a:p>
        </p:txBody>
      </p:sp>
    </p:spTree>
    <p:extLst>
      <p:ext uri="{BB962C8B-B14F-4D97-AF65-F5344CB8AC3E}">
        <p14:creationId xmlns:p14="http://schemas.microsoft.com/office/powerpoint/2010/main" val="367944023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MỤC LỤC</a:t>
            </a:r>
            <a:endParaRPr dirty="0"/>
          </a:p>
        </p:txBody>
      </p:sp>
      <p:sp>
        <p:nvSpPr>
          <p:cNvPr id="827" name="Google Shape;827;p29"/>
          <p:cNvSpPr txBox="1">
            <a:spLocks noGrp="1"/>
          </p:cNvSpPr>
          <p:nvPr>
            <p:ph type="title" idx="2"/>
          </p:nvPr>
        </p:nvSpPr>
        <p:spPr>
          <a:xfrm>
            <a:off x="2770902" y="1099521"/>
            <a:ext cx="654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28" name="Google Shape;828;p29"/>
          <p:cNvSpPr txBox="1">
            <a:spLocks noGrp="1"/>
          </p:cNvSpPr>
          <p:nvPr>
            <p:ph type="title" idx="3"/>
          </p:nvPr>
        </p:nvSpPr>
        <p:spPr>
          <a:xfrm>
            <a:off x="2770902" y="4085364"/>
            <a:ext cx="658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29" name="Google Shape;829;p29"/>
          <p:cNvSpPr txBox="1">
            <a:spLocks noGrp="1"/>
          </p:cNvSpPr>
          <p:nvPr>
            <p:ph type="title" idx="4"/>
          </p:nvPr>
        </p:nvSpPr>
        <p:spPr>
          <a:xfrm>
            <a:off x="2770902" y="2109502"/>
            <a:ext cx="654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31" name="Google Shape;831;p29"/>
          <p:cNvSpPr txBox="1">
            <a:spLocks noGrp="1"/>
          </p:cNvSpPr>
          <p:nvPr>
            <p:ph type="title" idx="6"/>
          </p:nvPr>
        </p:nvSpPr>
        <p:spPr>
          <a:xfrm>
            <a:off x="2770902" y="3119483"/>
            <a:ext cx="654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33" name="Google Shape;833;p29"/>
          <p:cNvSpPr txBox="1">
            <a:spLocks noGrp="1"/>
          </p:cNvSpPr>
          <p:nvPr>
            <p:ph type="subTitle" idx="1"/>
          </p:nvPr>
        </p:nvSpPr>
        <p:spPr>
          <a:xfrm>
            <a:off x="3501974" y="1143621"/>
            <a:ext cx="3053201"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CƠ SỞ LÝ THUYẾT</a:t>
            </a:r>
            <a:endParaRPr dirty="0"/>
          </a:p>
        </p:txBody>
      </p:sp>
      <p:sp>
        <p:nvSpPr>
          <p:cNvPr id="834" name="Google Shape;834;p29"/>
          <p:cNvSpPr txBox="1">
            <a:spLocks noGrp="1"/>
          </p:cNvSpPr>
          <p:nvPr>
            <p:ph type="subTitle" idx="8"/>
          </p:nvPr>
        </p:nvSpPr>
        <p:spPr>
          <a:xfrm>
            <a:off x="3501701" y="2153302"/>
            <a:ext cx="3053475" cy="4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NGHIÊN CỨU TỔNG QUAN</a:t>
            </a:r>
            <a:endParaRPr dirty="0"/>
          </a:p>
        </p:txBody>
      </p:sp>
      <p:sp>
        <p:nvSpPr>
          <p:cNvPr id="835" name="Google Shape;835;p29"/>
          <p:cNvSpPr txBox="1">
            <a:spLocks noGrp="1"/>
          </p:cNvSpPr>
          <p:nvPr>
            <p:ph type="subTitle" idx="9"/>
          </p:nvPr>
        </p:nvSpPr>
        <p:spPr>
          <a:xfrm>
            <a:off x="3501975" y="3163583"/>
            <a:ext cx="28374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PHÂN TÍCH,THIẾT KẾ HỆ THỐNG WEBSITE</a:t>
            </a:r>
            <a:endParaRPr dirty="0"/>
          </a:p>
        </p:txBody>
      </p:sp>
      <p:sp>
        <p:nvSpPr>
          <p:cNvPr id="836" name="Google Shape;836;p29"/>
          <p:cNvSpPr txBox="1">
            <a:spLocks noGrp="1"/>
          </p:cNvSpPr>
          <p:nvPr>
            <p:ph type="subTitle" idx="13"/>
          </p:nvPr>
        </p:nvSpPr>
        <p:spPr>
          <a:xfrm>
            <a:off x="3505601" y="4129464"/>
            <a:ext cx="28380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TRIỂN KHAI XÂY DỰNG HỆ THỐNG WEBSITE</a:t>
            </a:r>
            <a:endParaRPr dirty="0"/>
          </a:p>
        </p:txBody>
      </p:sp>
    </p:spTree>
    <p:extLst>
      <p:ext uri="{BB962C8B-B14F-4D97-AF65-F5344CB8AC3E}">
        <p14:creationId xmlns:p14="http://schemas.microsoft.com/office/powerpoint/2010/main" val="323668856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827" y="174228"/>
            <a:ext cx="5560800" cy="708995"/>
          </a:xfrm>
        </p:spPr>
        <p:txBody>
          <a:bodyPr/>
          <a:lstStyle/>
          <a:p>
            <a:r>
              <a:rPr lang="vi-VN" sz="2800" dirty="0"/>
              <a:t>TÌM HIỂU VỀ JAVASCRIPT</a:t>
            </a:r>
            <a:endParaRPr lang="en-US" sz="2800" dirty="0"/>
          </a:p>
        </p:txBody>
      </p:sp>
      <p:sp>
        <p:nvSpPr>
          <p:cNvPr id="3" name="Subtitle 2"/>
          <p:cNvSpPr>
            <a:spLocks noGrp="1"/>
          </p:cNvSpPr>
          <p:nvPr>
            <p:ph type="subTitle" idx="1"/>
          </p:nvPr>
        </p:nvSpPr>
        <p:spPr>
          <a:xfrm>
            <a:off x="693003" y="1041882"/>
            <a:ext cx="5689855" cy="3477491"/>
          </a:xfrm>
        </p:spPr>
        <p:txBody>
          <a:bodyPr/>
          <a:lstStyle/>
          <a:p>
            <a:pPr algn="l"/>
            <a:r>
              <a:rPr lang="vi-VN" dirty="0"/>
              <a:t>JavaScript (JS) là một ngôn ngữ lập trình client side, được dùng trong trang web bên cạnh HTML và CSS. HTML dùng tạo bộ xương cho trang web, CSS trang trí và tạo layout cho trang web lung linh hơn, thì JS lập trình để có những hành vi, tương tác với người dùng.</a:t>
            </a:r>
          </a:p>
          <a:p>
            <a:pPr algn="l"/>
            <a:r>
              <a:rPr lang="vi-VN" dirty="0"/>
              <a:t>Hiện nay, JS không chỉ có thể viết client side mà còn mở rộng ra nhiều lĩnh vực khác, có thể kể tới như viết app với Electron hoặc web service với Node.js. Các thư viện, framework cho JS phát triển rất mạnh, như jquery, React, Angular, Vue,...</a:t>
            </a:r>
          </a:p>
          <a:p>
            <a:pPr algn="l"/>
            <a:endParaRPr lang="en-US" dirty="0"/>
          </a:p>
        </p:txBody>
      </p:sp>
      <p:pic>
        <p:nvPicPr>
          <p:cNvPr id="3074" name="Picture 2" descr="Tập tin:JavaScript-logo.png – Wikipedia tiếng Việ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599" y="1309993"/>
            <a:ext cx="2400254" cy="240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43475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8356" y="59205"/>
            <a:ext cx="7056293" cy="2762935"/>
          </a:xfrm>
        </p:spPr>
        <p:txBody>
          <a:bodyPr/>
          <a:lstStyle/>
          <a:p>
            <a:pPr algn="l"/>
            <a:r>
              <a:rPr lang="vi-VN" sz="1200" dirty="0"/>
              <a:t>	</a:t>
            </a:r>
            <a:r>
              <a:rPr lang="vi-VN" sz="2000" dirty="0"/>
              <a:t>Giá trị JavaScript (JavaScript Values)</a:t>
            </a:r>
            <a:br>
              <a:rPr lang="vi-VN" sz="2000" dirty="0"/>
            </a:br>
            <a:br>
              <a:rPr lang="en-US" sz="1200" dirty="0"/>
            </a:br>
            <a:r>
              <a:rPr lang="vi-VN" sz="1200" dirty="0">
                <a:solidFill>
                  <a:schemeClr val="accent1"/>
                </a:solidFill>
              </a:rPr>
              <a:t>Cú pháp JavaScript định nghĩa hai loại giá trị:</a:t>
            </a:r>
            <a:br>
              <a:rPr lang="en-US" sz="1200" dirty="0">
                <a:solidFill>
                  <a:schemeClr val="accent1"/>
                </a:solidFill>
              </a:rPr>
            </a:br>
            <a:r>
              <a:rPr lang="vi-VN" sz="1200" dirty="0">
                <a:solidFill>
                  <a:schemeClr val="accent1"/>
                </a:solidFill>
              </a:rPr>
              <a:t>	-Giá trị cố định</a:t>
            </a:r>
            <a:br>
              <a:rPr lang="en-US" sz="1200" dirty="0">
                <a:solidFill>
                  <a:schemeClr val="accent1"/>
                </a:solidFill>
              </a:rPr>
            </a:br>
            <a:r>
              <a:rPr lang="vi-VN" sz="1200" dirty="0">
                <a:solidFill>
                  <a:schemeClr val="accent1"/>
                </a:solidFill>
              </a:rPr>
              <a:t>	-Giá trị biến</a:t>
            </a:r>
            <a:br>
              <a:rPr lang="en-US" sz="1200" dirty="0">
                <a:solidFill>
                  <a:schemeClr val="accent1"/>
                </a:solidFill>
              </a:rPr>
            </a:br>
            <a:r>
              <a:rPr lang="vi-VN" sz="1200" dirty="0">
                <a:solidFill>
                  <a:schemeClr val="accent1"/>
                </a:solidFill>
              </a:rPr>
              <a:t>Giá trị cố định được gọi là chữ viết (Literals)</a:t>
            </a:r>
            <a:br>
              <a:rPr lang="en-US" sz="1200" dirty="0">
                <a:solidFill>
                  <a:schemeClr val="accent1"/>
                </a:solidFill>
              </a:rPr>
            </a:br>
            <a:r>
              <a:rPr lang="vi-VN" sz="1200" dirty="0">
                <a:solidFill>
                  <a:schemeClr val="accent1"/>
                </a:solidFill>
              </a:rPr>
              <a:t>Giá trị biến được gọi là biến (Variables)</a:t>
            </a:r>
            <a:br>
              <a:rPr lang="en-US" sz="1200" dirty="0">
                <a:solidFill>
                  <a:schemeClr val="accent1"/>
                </a:solidFill>
              </a:rPr>
            </a:br>
            <a:r>
              <a:rPr lang="vi-VN" sz="1200" dirty="0">
                <a:solidFill>
                  <a:schemeClr val="accent1"/>
                </a:solidFill>
              </a:rPr>
              <a:t>JavaScript literals : Hai quy tắc cú pháp quan trọng nhất cho các giá trị cố định là: </a:t>
            </a:r>
            <a:br>
              <a:rPr lang="en-US" sz="1200" dirty="0">
                <a:solidFill>
                  <a:schemeClr val="accent1"/>
                </a:solidFill>
              </a:rPr>
            </a:br>
            <a:r>
              <a:rPr lang="vi-VN" sz="1200" dirty="0">
                <a:solidFill>
                  <a:schemeClr val="accent1"/>
                </a:solidFill>
              </a:rPr>
              <a:t>	-Number (Số) : Được viết dưới dạng số thập phân hoặc không thập phân</a:t>
            </a:r>
            <a:br>
              <a:rPr lang="en-US" sz="1200" dirty="0">
                <a:solidFill>
                  <a:schemeClr val="accent1"/>
                </a:solidFill>
              </a:rPr>
            </a:br>
            <a:r>
              <a:rPr lang="vi-VN" sz="1200" dirty="0">
                <a:solidFill>
                  <a:schemeClr val="accent1"/>
                </a:solidFill>
              </a:rPr>
              <a:t>	-String  (Chuỗi): Là văn bản được viết trong dấu ngoặc nháy kép hoặc nháy đơn.</a:t>
            </a:r>
            <a:br>
              <a:rPr lang="en-US" sz="1200" dirty="0">
                <a:solidFill>
                  <a:schemeClr val="accent1"/>
                </a:solidFill>
              </a:rPr>
            </a:br>
            <a:r>
              <a:rPr lang="vi-VN" sz="1200" dirty="0">
                <a:solidFill>
                  <a:schemeClr val="accent1"/>
                </a:solidFill>
              </a:rPr>
              <a:t>JavaScript Variables: trong ngôn ngữ lập trình, các biến được sử dụng để lưu trữ các giá trị dữ liệu. JavaScaript sử dụng các tư khóa, và để khai báo biến : var, let, const. Dấu bằng (=) được sử dụng để gán giá trị cho biến.</a:t>
            </a:r>
            <a:br>
              <a:rPr lang="en-US" sz="1200" dirty="0"/>
            </a:br>
            <a:endParaRPr lang="en-US" sz="1200" dirty="0"/>
          </a:p>
        </p:txBody>
      </p:sp>
      <p:pic>
        <p:nvPicPr>
          <p:cNvPr id="5" name="Picture 4"/>
          <p:cNvPicPr>
            <a:picLocks noChangeAspect="1"/>
          </p:cNvPicPr>
          <p:nvPr/>
        </p:nvPicPr>
        <p:blipFill>
          <a:blip r:embed="rId2"/>
          <a:stretch>
            <a:fillRect/>
          </a:stretch>
        </p:blipFill>
        <p:spPr>
          <a:xfrm>
            <a:off x="2197332" y="2822140"/>
            <a:ext cx="3745184" cy="174194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445930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0000" y="100052"/>
            <a:ext cx="7704000" cy="572700"/>
          </a:xfrm>
        </p:spPr>
        <p:txBody>
          <a:bodyPr/>
          <a:lstStyle/>
          <a:p>
            <a:r>
              <a:rPr lang="vi-VN" dirty="0"/>
              <a:t>1 VÀI TÁC VỤ CƠ BẢN VỚI JAVASCRIPT </a:t>
            </a:r>
            <a:endParaRPr lang="en-US" dirty="0"/>
          </a:p>
        </p:txBody>
      </p:sp>
      <p:sp>
        <p:nvSpPr>
          <p:cNvPr id="4" name="Subtitle 3"/>
          <p:cNvSpPr>
            <a:spLocks noGrp="1"/>
          </p:cNvSpPr>
          <p:nvPr>
            <p:ph type="subTitle" idx="1"/>
          </p:nvPr>
        </p:nvSpPr>
        <p:spPr>
          <a:xfrm>
            <a:off x="107252" y="1139531"/>
            <a:ext cx="2572992" cy="682496"/>
          </a:xfrm>
        </p:spPr>
        <p:txBody>
          <a:bodyPr/>
          <a:lstStyle/>
          <a:p>
            <a:pPr algn="ctr"/>
            <a:r>
              <a:rPr lang="vi-VN" sz="1000" dirty="0"/>
              <a:t>	Biến trong JavaScript được tạo bằng cách sử dụng các từ khóa ‘var’, ‘let’, ‘const’.</a:t>
            </a:r>
            <a:endParaRPr lang="en-US" sz="1000" dirty="0"/>
          </a:p>
          <a:p>
            <a:endParaRPr lang="en-US" sz="1000" dirty="0"/>
          </a:p>
        </p:txBody>
      </p:sp>
      <p:sp>
        <p:nvSpPr>
          <p:cNvPr id="5" name="Subtitle 4"/>
          <p:cNvSpPr>
            <a:spLocks noGrp="1"/>
          </p:cNvSpPr>
          <p:nvPr>
            <p:ph type="subTitle" idx="2"/>
          </p:nvPr>
        </p:nvSpPr>
        <p:spPr>
          <a:xfrm>
            <a:off x="3458445" y="1139531"/>
            <a:ext cx="2546725" cy="572055"/>
          </a:xfrm>
        </p:spPr>
        <p:txBody>
          <a:bodyPr/>
          <a:lstStyle/>
          <a:p>
            <a:r>
              <a:rPr lang="vi-VN" sz="1000" dirty="0"/>
              <a:t>Hàm trong JavaScript được tạo bằng từ khóa ‘function’</a:t>
            </a:r>
            <a:endParaRPr lang="en-US" sz="1000" dirty="0"/>
          </a:p>
          <a:p>
            <a:endParaRPr lang="en-US" dirty="0"/>
          </a:p>
        </p:txBody>
      </p:sp>
      <p:sp>
        <p:nvSpPr>
          <p:cNvPr id="6" name="Subtitle 5"/>
          <p:cNvSpPr>
            <a:spLocks noGrp="1"/>
          </p:cNvSpPr>
          <p:nvPr>
            <p:ph type="subTitle" idx="3"/>
          </p:nvPr>
        </p:nvSpPr>
        <p:spPr>
          <a:xfrm>
            <a:off x="5637691" y="1139531"/>
            <a:ext cx="2848960" cy="682496"/>
          </a:xfrm>
        </p:spPr>
        <p:txBody>
          <a:bodyPr/>
          <a:lstStyle/>
          <a:p>
            <a:pPr algn="ctr"/>
            <a:r>
              <a:rPr lang="vi-VN" sz="1000" dirty="0"/>
              <a:t>	Sự kiện trong JavaScript thường được sử dụng để phản hồi khi người dùng tương tác với trang web.</a:t>
            </a:r>
            <a:endParaRPr lang="en-US" sz="1000" dirty="0"/>
          </a:p>
          <a:p>
            <a:pPr algn="ctr"/>
            <a:endParaRPr lang="en-US" sz="1000" dirty="0"/>
          </a:p>
        </p:txBody>
      </p:sp>
      <p:sp>
        <p:nvSpPr>
          <p:cNvPr id="7" name="Subtitle 6"/>
          <p:cNvSpPr>
            <a:spLocks noGrp="1"/>
          </p:cNvSpPr>
          <p:nvPr>
            <p:ph type="subTitle" idx="4"/>
          </p:nvPr>
        </p:nvSpPr>
        <p:spPr>
          <a:xfrm>
            <a:off x="306098" y="778007"/>
            <a:ext cx="2175300" cy="466800"/>
          </a:xfrm>
        </p:spPr>
        <p:txBody>
          <a:bodyPr/>
          <a:lstStyle/>
          <a:p>
            <a:pPr algn="ctr"/>
            <a:r>
              <a:rPr lang="vi-VN" dirty="0"/>
              <a:t>TẠO BIẾN</a:t>
            </a:r>
            <a:endParaRPr lang="en-US" dirty="0"/>
          </a:p>
        </p:txBody>
      </p:sp>
      <p:sp>
        <p:nvSpPr>
          <p:cNvPr id="8" name="Subtitle 7"/>
          <p:cNvSpPr>
            <a:spLocks noGrp="1"/>
          </p:cNvSpPr>
          <p:nvPr>
            <p:ph type="subTitle" idx="5"/>
          </p:nvPr>
        </p:nvSpPr>
        <p:spPr>
          <a:xfrm>
            <a:off x="3428799" y="778007"/>
            <a:ext cx="2175300" cy="466800"/>
          </a:xfrm>
        </p:spPr>
        <p:txBody>
          <a:bodyPr/>
          <a:lstStyle/>
          <a:p>
            <a:pPr algn="ctr"/>
            <a:r>
              <a:rPr lang="vi-VN" dirty="0"/>
              <a:t>TẠO HÀM</a:t>
            </a:r>
            <a:endParaRPr lang="en-US" dirty="0"/>
          </a:p>
        </p:txBody>
      </p:sp>
      <p:sp>
        <p:nvSpPr>
          <p:cNvPr id="9" name="Subtitle 8"/>
          <p:cNvSpPr>
            <a:spLocks noGrp="1"/>
          </p:cNvSpPr>
          <p:nvPr>
            <p:ph type="subTitle" idx="6"/>
          </p:nvPr>
        </p:nvSpPr>
        <p:spPr>
          <a:xfrm>
            <a:off x="6100058" y="826936"/>
            <a:ext cx="2175300" cy="466800"/>
          </a:xfrm>
        </p:spPr>
        <p:txBody>
          <a:bodyPr/>
          <a:lstStyle/>
          <a:p>
            <a:r>
              <a:rPr lang="vi-VN" dirty="0"/>
              <a:t>SỬ DỤNG EVENT</a:t>
            </a:r>
            <a:endParaRPr lang="en-US" dirty="0"/>
          </a:p>
        </p:txBody>
      </p:sp>
      <p:pic>
        <p:nvPicPr>
          <p:cNvPr id="10" name="Picture 9"/>
          <p:cNvPicPr>
            <a:picLocks noChangeAspect="1"/>
          </p:cNvPicPr>
          <p:nvPr/>
        </p:nvPicPr>
        <p:blipFill>
          <a:blip r:embed="rId2"/>
          <a:stretch>
            <a:fillRect/>
          </a:stretch>
        </p:blipFill>
        <p:spPr>
          <a:xfrm>
            <a:off x="107252" y="2036516"/>
            <a:ext cx="3089686" cy="1744909"/>
          </a:xfrm>
          <a:prstGeom prst="rect">
            <a:avLst/>
          </a:prstGeom>
          <a:ln>
            <a:noFill/>
          </a:ln>
          <a:effectLst>
            <a:outerShdw blurRad="190500" algn="tl" rotWithShape="0">
              <a:srgbClr val="000000">
                <a:alpha val="70000"/>
              </a:srgbClr>
            </a:outerShdw>
          </a:effectLst>
        </p:spPr>
      </p:pic>
      <p:pic>
        <p:nvPicPr>
          <p:cNvPr id="11" name="Picture 10"/>
          <p:cNvPicPr>
            <a:picLocks noChangeAspect="1"/>
          </p:cNvPicPr>
          <p:nvPr/>
        </p:nvPicPr>
        <p:blipFill>
          <a:blip r:embed="rId3"/>
          <a:stretch>
            <a:fillRect/>
          </a:stretch>
        </p:blipFill>
        <p:spPr>
          <a:xfrm>
            <a:off x="3363557" y="2036516"/>
            <a:ext cx="2400437" cy="1744909"/>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4"/>
          <a:stretch>
            <a:fillRect/>
          </a:stretch>
        </p:blipFill>
        <p:spPr>
          <a:xfrm>
            <a:off x="5930613" y="2036516"/>
            <a:ext cx="2904491" cy="13433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7489692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1335000" y="186563"/>
            <a:ext cx="6474000" cy="491014"/>
          </a:xfrm>
        </p:spPr>
        <p:txBody>
          <a:bodyPr/>
          <a:lstStyle/>
          <a:p>
            <a:r>
              <a:rPr lang="vi-VN" sz="2400" dirty="0"/>
              <a:t>SỬ DỤNG JAVASCRIPT</a:t>
            </a:r>
            <a:endParaRPr lang="en-US" sz="2400" dirty="0"/>
          </a:p>
        </p:txBody>
      </p:sp>
      <p:sp>
        <p:nvSpPr>
          <p:cNvPr id="10" name="Subtitle 9"/>
          <p:cNvSpPr>
            <a:spLocks noGrp="1"/>
          </p:cNvSpPr>
          <p:nvPr>
            <p:ph type="subTitle" idx="1"/>
          </p:nvPr>
        </p:nvSpPr>
        <p:spPr>
          <a:xfrm>
            <a:off x="78940" y="432070"/>
            <a:ext cx="8242758" cy="3986521"/>
          </a:xfrm>
        </p:spPr>
        <p:txBody>
          <a:bodyPr/>
          <a:lstStyle/>
          <a:p>
            <a:pPr algn="l"/>
            <a:r>
              <a:rPr lang="vi-VN" sz="1200" b="1" dirty="0"/>
              <a:t>	1) Xác thực biểu mẫu JavaScript</a:t>
            </a:r>
            <a:endParaRPr lang="en-US" sz="1200" b="1" dirty="0"/>
          </a:p>
          <a:p>
            <a:pPr algn="l"/>
            <a:r>
              <a:rPr lang="vi-VN" sz="1200" dirty="0"/>
              <a:t>	Xác thực biểu mẫu HTML có thể được thực hiện tự động bởi trình duyệt</a:t>
            </a:r>
            <a:endParaRPr lang="en-US" sz="1200" dirty="0"/>
          </a:p>
          <a:p>
            <a:pPr algn="l"/>
            <a:r>
              <a:rPr lang="vi-VN" sz="1200" dirty="0"/>
              <a:t>	Nếu trường biểu mẫu (fname) trống, hàm này sẽ cảnh báo thư và trả về false, để ngăn cản không cho biểu mẫu được gửi</a:t>
            </a:r>
          </a:p>
          <a:p>
            <a:pPr algn="l"/>
            <a:r>
              <a:rPr lang="vi-VN" sz="1200" b="1" dirty="0"/>
              <a:t>	2) Xác thực biểu mẫu HTML tự động</a:t>
            </a:r>
            <a:endParaRPr lang="en-US" sz="1200" b="1" dirty="0"/>
          </a:p>
          <a:p>
            <a:pPr algn="l"/>
            <a:r>
              <a:rPr lang="vi-VN" sz="1200" dirty="0"/>
              <a:t>	Xác thực biểu mẫu HTML có thể được thực hiện tự động bởi trình duyệt:</a:t>
            </a:r>
            <a:endParaRPr lang="en-US" sz="1200" dirty="0"/>
          </a:p>
          <a:p>
            <a:pPr algn="l"/>
            <a:r>
              <a:rPr lang="vi-VN" sz="1200" dirty="0"/>
              <a:t>	Nếu trường biểu mẫu (fname) trống, thuộc tính sẽ ngắn biểu mẫu này gửi: required</a:t>
            </a:r>
          </a:p>
          <a:p>
            <a:pPr algn="l"/>
            <a:r>
              <a:rPr lang="vi-VN" sz="1200" b="1" dirty="0"/>
              <a:t>	3) Xác thực dữ liệu</a:t>
            </a:r>
            <a:endParaRPr lang="en-US" sz="1200" b="1" dirty="0"/>
          </a:p>
          <a:p>
            <a:pPr algn="l"/>
            <a:r>
              <a:rPr lang="vi-VN" sz="1200" dirty="0"/>
              <a:t>	Xác thực dữ liệu là quá trình đảm bảo rằng đầu vào của người dùng sạch sẽ, chính xác và hữu ích</a:t>
            </a:r>
            <a:endParaRPr lang="en-US" sz="1200" dirty="0"/>
          </a:p>
          <a:p>
            <a:pPr algn="l"/>
            <a:r>
              <a:rPr lang="vi-VN" sz="1100" dirty="0"/>
              <a:t>	</a:t>
            </a:r>
            <a:r>
              <a:rPr lang="vi-VN" sz="1100" b="1" dirty="0"/>
              <a:t>4) Xác thực ràng buộc HTML</a:t>
            </a:r>
            <a:endParaRPr lang="en-US" sz="1100" b="1" dirty="0"/>
          </a:p>
          <a:p>
            <a:pPr algn="l"/>
            <a:r>
              <a:rPr lang="vi-VN" sz="1100" dirty="0"/>
              <a:t>	HTML5 giới thiệu một khái niệm xác thực HTML mới đc gọi là constraint xác nhận.</a:t>
            </a:r>
            <a:endParaRPr lang="en-US" sz="1100" dirty="0"/>
          </a:p>
          <a:p>
            <a:pPr algn="l"/>
            <a:r>
              <a:rPr lang="vi-VN" sz="1100" dirty="0"/>
              <a:t>	Xác thực ràng buộc HTML dựa trên:</a:t>
            </a:r>
            <a:endParaRPr lang="en-US" sz="1100" dirty="0"/>
          </a:p>
          <a:p>
            <a:pPr lvl="0" algn="l"/>
            <a:r>
              <a:rPr lang="vi-VN" sz="1100" dirty="0"/>
              <a:t>	Xác thực ràng buộc thuộc tính đầu vào HTML</a:t>
            </a:r>
            <a:endParaRPr lang="en-US" sz="1100" dirty="0"/>
          </a:p>
          <a:p>
            <a:pPr lvl="0" algn="l"/>
            <a:r>
              <a:rPr lang="vi-VN" sz="1100" dirty="0"/>
              <a:t>	Xác thực ràng buộc bộ chọn  giả CSS</a:t>
            </a:r>
            <a:endParaRPr lang="en-US" sz="1100" dirty="0"/>
          </a:p>
          <a:p>
            <a:pPr lvl="0" algn="l"/>
            <a:r>
              <a:rPr lang="vi-VN" sz="1100" dirty="0"/>
              <a:t>	Xác thực ràng buộc thuộc tính và phương thức DOM</a:t>
            </a:r>
            <a:endParaRPr lang="en-US" sz="1100" dirty="0"/>
          </a:p>
          <a:p>
            <a:pPr algn="l"/>
            <a:endParaRPr lang="en-US" sz="1200" dirty="0"/>
          </a:p>
        </p:txBody>
      </p:sp>
      <p:pic>
        <p:nvPicPr>
          <p:cNvPr id="11" name="Picture 10"/>
          <p:cNvPicPr>
            <a:picLocks noChangeAspect="1"/>
          </p:cNvPicPr>
          <p:nvPr/>
        </p:nvPicPr>
        <p:blipFill>
          <a:blip r:embed="rId2"/>
          <a:stretch>
            <a:fillRect/>
          </a:stretch>
        </p:blipFill>
        <p:spPr>
          <a:xfrm>
            <a:off x="4482330" y="2785429"/>
            <a:ext cx="2997330" cy="22884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3622693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44267" y="138550"/>
            <a:ext cx="6332746" cy="598233"/>
          </a:xfrm>
        </p:spPr>
        <p:txBody>
          <a:bodyPr/>
          <a:lstStyle/>
          <a:p>
            <a:r>
              <a:rPr lang="vi-VN" sz="2400"/>
              <a:t>QUY TRÌNH PHÁT TRIỂN WEB</a:t>
            </a:r>
            <a:endParaRPr lang="en-US" sz="2400" dirty="0"/>
          </a:p>
        </p:txBody>
      </p:sp>
      <p:pic>
        <p:nvPicPr>
          <p:cNvPr id="10244" name="Picture 4" descr="Quy trình xây dựng website chuyên nghiệp, bài bản - WEBICO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1118651"/>
            <a:ext cx="6076950" cy="34194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91250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1600" y="144379"/>
            <a:ext cx="5661104" cy="1198956"/>
          </a:xfrm>
        </p:spPr>
        <p:txBody>
          <a:bodyPr/>
          <a:lstStyle/>
          <a:p>
            <a:r>
              <a:rPr lang="vi-VN" sz="3200" dirty="0"/>
              <a:t>THU THẬP THÔNG TIN KHÁCH HÀNG</a:t>
            </a:r>
            <a:endParaRPr lang="en-US" sz="3200" dirty="0"/>
          </a:p>
        </p:txBody>
      </p:sp>
      <p:sp>
        <p:nvSpPr>
          <p:cNvPr id="3" name="Subtitle 2"/>
          <p:cNvSpPr>
            <a:spLocks noGrp="1"/>
          </p:cNvSpPr>
          <p:nvPr>
            <p:ph type="subTitle" idx="1"/>
          </p:nvPr>
        </p:nvSpPr>
        <p:spPr/>
        <p:txBody>
          <a:bodyPr/>
          <a:lstStyle/>
          <a:p>
            <a:endParaRPr lang="en-US" dirty="0"/>
          </a:p>
        </p:txBody>
      </p:sp>
      <p:pic>
        <p:nvPicPr>
          <p:cNvPr id="2050" name="Picture 2" descr="Tại sao doanh nghiệp phải thu thập thông tin khách hà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723" y="1803754"/>
            <a:ext cx="3460773" cy="22861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205924" y="1803754"/>
            <a:ext cx="3383739" cy="24151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9727854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4258" y="231713"/>
            <a:ext cx="5661104" cy="772694"/>
          </a:xfrm>
        </p:spPr>
        <p:txBody>
          <a:bodyPr/>
          <a:lstStyle/>
          <a:p>
            <a:r>
              <a:rPr lang="vi-VN" sz="3200"/>
              <a:t>LẬP KẾ HOẠCH</a:t>
            </a:r>
            <a:endParaRPr lang="en-US" sz="3200" dirty="0"/>
          </a:p>
        </p:txBody>
      </p:sp>
      <p:sp>
        <p:nvSpPr>
          <p:cNvPr id="3" name="Subtitle 2"/>
          <p:cNvSpPr>
            <a:spLocks noGrp="1"/>
          </p:cNvSpPr>
          <p:nvPr>
            <p:ph type="subTitle" idx="1"/>
          </p:nvPr>
        </p:nvSpPr>
        <p:spPr/>
        <p:txBody>
          <a:bodyPr/>
          <a:lstStyle/>
          <a:p>
            <a:endParaRPr lang="en-US" dirty="0"/>
          </a:p>
        </p:txBody>
      </p:sp>
      <p:pic>
        <p:nvPicPr>
          <p:cNvPr id="3076" name="Picture 4" descr="Lập kế hoạch là gì? Kỹ năng lập kế hoạch để thành công trong công việ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818" y="1230161"/>
            <a:ext cx="6648527" cy="3678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24306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Subtitle 5"/>
          <p:cNvSpPr>
            <a:spLocks noGrp="1"/>
          </p:cNvSpPr>
          <p:nvPr>
            <p:ph type="subTitle" idx="1"/>
          </p:nvPr>
        </p:nvSpPr>
        <p:spPr>
          <a:xfrm>
            <a:off x="4466283" y="-1965764"/>
            <a:ext cx="420126" cy="262268"/>
          </a:xfrm>
        </p:spPr>
        <p:txBody>
          <a:bodyPr/>
          <a:lstStyle/>
          <a:p>
            <a:endParaRPr lang="en-US" dirty="0"/>
          </a:p>
        </p:txBody>
      </p:sp>
      <p:sp>
        <p:nvSpPr>
          <p:cNvPr id="7" name="Subtitle 6"/>
          <p:cNvSpPr>
            <a:spLocks noGrp="1"/>
          </p:cNvSpPr>
          <p:nvPr>
            <p:ph type="subTitle" idx="2"/>
          </p:nvPr>
        </p:nvSpPr>
        <p:spPr/>
        <p:txBody>
          <a:bodyPr/>
          <a:lstStyle/>
          <a:p>
            <a:endParaRPr lang="en-US"/>
          </a:p>
        </p:txBody>
      </p:sp>
      <p:sp>
        <p:nvSpPr>
          <p:cNvPr id="8" name="Subtitle 7"/>
          <p:cNvSpPr>
            <a:spLocks noGrp="1"/>
          </p:cNvSpPr>
          <p:nvPr>
            <p:ph type="subTitle" idx="3"/>
          </p:nvPr>
        </p:nvSpPr>
        <p:spPr/>
        <p:txBody>
          <a:bodyPr/>
          <a:lstStyle/>
          <a:p>
            <a:endParaRPr lang="en-US"/>
          </a:p>
        </p:txBody>
      </p:sp>
      <p:sp>
        <p:nvSpPr>
          <p:cNvPr id="9" name="Subtitle 8"/>
          <p:cNvSpPr>
            <a:spLocks noGrp="1"/>
          </p:cNvSpPr>
          <p:nvPr>
            <p:ph type="subTitle" idx="4"/>
          </p:nvPr>
        </p:nvSpPr>
        <p:spPr/>
        <p:txBody>
          <a:bodyPr/>
          <a:lstStyle/>
          <a:p>
            <a:endParaRPr lang="en-US"/>
          </a:p>
        </p:txBody>
      </p:sp>
      <p:sp>
        <p:nvSpPr>
          <p:cNvPr id="10" name="Subtitle 9"/>
          <p:cNvSpPr>
            <a:spLocks noGrp="1"/>
          </p:cNvSpPr>
          <p:nvPr>
            <p:ph type="subTitle" idx="5"/>
          </p:nvPr>
        </p:nvSpPr>
        <p:spPr/>
        <p:txBody>
          <a:bodyPr/>
          <a:lstStyle/>
          <a:p>
            <a:endParaRPr lang="en-US"/>
          </a:p>
        </p:txBody>
      </p:sp>
      <p:sp>
        <p:nvSpPr>
          <p:cNvPr id="11" name="Subtitle 10"/>
          <p:cNvSpPr>
            <a:spLocks noGrp="1"/>
          </p:cNvSpPr>
          <p:nvPr>
            <p:ph type="subTitle" idx="6"/>
          </p:nvPr>
        </p:nvSpPr>
        <p:spPr/>
        <p:txBody>
          <a:bodyPr/>
          <a:lstStyle/>
          <a:p>
            <a:endParaRPr lang="en-US"/>
          </a:p>
        </p:txBody>
      </p:sp>
      <p:pic>
        <p:nvPicPr>
          <p:cNvPr id="4100" name="Picture 4" descr="Site Map Template &amp; Example - Website Sitemap Plan - Mila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898" y="192967"/>
            <a:ext cx="8380204" cy="47138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2077183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415" y="158128"/>
            <a:ext cx="7583331" cy="715649"/>
          </a:xfrm>
        </p:spPr>
        <p:txBody>
          <a:bodyPr/>
          <a:lstStyle/>
          <a:p>
            <a:r>
              <a:rPr lang="vi-VN" sz="3200" dirty="0"/>
              <a:t>Lựa chọn tên miền website và hosting</a:t>
            </a:r>
            <a:endParaRPr lang="en-US" sz="3200" dirty="0"/>
          </a:p>
        </p:txBody>
      </p:sp>
      <p:sp>
        <p:nvSpPr>
          <p:cNvPr id="3" name="Subtitle 2"/>
          <p:cNvSpPr>
            <a:spLocks noGrp="1"/>
          </p:cNvSpPr>
          <p:nvPr>
            <p:ph type="subTitle" idx="1"/>
          </p:nvPr>
        </p:nvSpPr>
        <p:spPr/>
        <p:txBody>
          <a:bodyPr/>
          <a:lstStyle/>
          <a:p>
            <a:endParaRPr lang="en-US" dirty="0"/>
          </a:p>
        </p:txBody>
      </p:sp>
      <p:pic>
        <p:nvPicPr>
          <p:cNvPr id="5" name="Picture 4" descr="Một số kinh nghiệm để chọn 1 web hosting ưng ý - Tin tức tên miền hosting"/>
          <p:cNvPicPr/>
          <p:nvPr/>
        </p:nvPicPr>
        <p:blipFill>
          <a:blip r:embed="rId2">
            <a:extLst>
              <a:ext uri="{28A0092B-C50C-407E-A947-70E740481C1C}">
                <a14:useLocalDpi xmlns:a14="http://schemas.microsoft.com/office/drawing/2010/main" val="0"/>
              </a:ext>
            </a:extLst>
          </a:blip>
          <a:srcRect/>
          <a:stretch>
            <a:fillRect/>
          </a:stretch>
        </p:blipFill>
        <p:spPr bwMode="auto">
          <a:xfrm>
            <a:off x="1893015" y="1267513"/>
            <a:ext cx="5612130" cy="3158490"/>
          </a:xfrm>
          <a:prstGeom prst="rect">
            <a:avLst/>
          </a:prstGeom>
          <a:noFill/>
          <a:ln>
            <a:noFill/>
          </a:ln>
        </p:spPr>
      </p:pic>
    </p:spTree>
    <p:extLst>
      <p:ext uri="{BB962C8B-B14F-4D97-AF65-F5344CB8AC3E}">
        <p14:creationId xmlns:p14="http://schemas.microsoft.com/office/powerpoint/2010/main" val="240976991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3016" y="178754"/>
            <a:ext cx="5612130" cy="715649"/>
          </a:xfrm>
        </p:spPr>
        <p:txBody>
          <a:bodyPr/>
          <a:lstStyle/>
          <a:p>
            <a:r>
              <a:rPr lang="vi-VN" sz="3200"/>
              <a:t>THIẾT KẾ GIAO DIỆN</a:t>
            </a:r>
            <a:endParaRPr lang="en-US" sz="3200" dirty="0"/>
          </a:p>
        </p:txBody>
      </p:sp>
      <p:sp>
        <p:nvSpPr>
          <p:cNvPr id="3" name="Subtitle 2"/>
          <p:cNvSpPr>
            <a:spLocks noGrp="1"/>
          </p:cNvSpPr>
          <p:nvPr>
            <p:ph type="subTitle" idx="1"/>
          </p:nvPr>
        </p:nvSpPr>
        <p:spPr/>
        <p:txBody>
          <a:bodyPr/>
          <a:lstStyle/>
          <a:p>
            <a:endParaRPr lang="en-US" dirty="0"/>
          </a:p>
        </p:txBody>
      </p:sp>
      <p:pic>
        <p:nvPicPr>
          <p:cNvPr id="6" name="Hình ảnh 1"/>
          <p:cNvPicPr/>
          <p:nvPr/>
        </p:nvPicPr>
        <p:blipFill>
          <a:blip r:embed="rId2">
            <a:extLst>
              <a:ext uri="{28A0092B-C50C-407E-A947-70E740481C1C}">
                <a14:useLocalDpi xmlns:a14="http://schemas.microsoft.com/office/drawing/2010/main" val="0"/>
              </a:ext>
            </a:extLst>
          </a:blip>
          <a:stretch>
            <a:fillRect/>
          </a:stretch>
        </p:blipFill>
        <p:spPr>
          <a:xfrm>
            <a:off x="1893016" y="1340662"/>
            <a:ext cx="5612130" cy="3262134"/>
          </a:xfrm>
          <a:prstGeom prst="rect">
            <a:avLst/>
          </a:prstGeom>
        </p:spPr>
      </p:pic>
    </p:spTree>
    <p:extLst>
      <p:ext uri="{BB962C8B-B14F-4D97-AF65-F5344CB8AC3E}">
        <p14:creationId xmlns:p14="http://schemas.microsoft.com/office/powerpoint/2010/main" val="100017710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37"/>
          <p:cNvSpPr txBox="1">
            <a:spLocks noGrp="1"/>
          </p:cNvSpPr>
          <p:nvPr>
            <p:ph type="title"/>
          </p:nvPr>
        </p:nvSpPr>
        <p:spPr>
          <a:xfrm>
            <a:off x="1791600" y="1723950"/>
            <a:ext cx="5560800" cy="105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CHƯƠNG 1</a:t>
            </a:r>
            <a:endParaRPr dirty="0"/>
          </a:p>
        </p:txBody>
      </p:sp>
      <p:sp>
        <p:nvSpPr>
          <p:cNvPr id="986" name="Google Shape;986;p37"/>
          <p:cNvSpPr txBox="1">
            <a:spLocks noGrp="1"/>
          </p:cNvSpPr>
          <p:nvPr>
            <p:ph type="subTitle" idx="1"/>
          </p:nvPr>
        </p:nvSpPr>
        <p:spPr>
          <a:xfrm>
            <a:off x="1791600" y="2922450"/>
            <a:ext cx="55608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b="1" dirty="0"/>
              <a:t>CƠ SỞ LÝ THUYẾT</a:t>
            </a:r>
            <a:endParaRPr sz="2000" b="1" dirty="0"/>
          </a:p>
        </p:txBody>
      </p:sp>
    </p:spTree>
    <p:extLst>
      <p:ext uri="{BB962C8B-B14F-4D97-AF65-F5344CB8AC3E}">
        <p14:creationId xmlns:p14="http://schemas.microsoft.com/office/powerpoint/2010/main" val="51658449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3015" y="302508"/>
            <a:ext cx="5612130" cy="1161908"/>
          </a:xfrm>
        </p:spPr>
        <p:txBody>
          <a:bodyPr/>
          <a:lstStyle/>
          <a:p>
            <a:r>
              <a:rPr lang="vi-VN" sz="3200" dirty="0"/>
              <a:t>XÂY DỰNG TÍNH NĂNG VÀ NỘI DUNG</a:t>
            </a:r>
            <a:endParaRPr lang="en-US" sz="3200" dirty="0"/>
          </a:p>
        </p:txBody>
      </p:sp>
      <p:sp>
        <p:nvSpPr>
          <p:cNvPr id="3" name="Subtitle 2"/>
          <p:cNvSpPr>
            <a:spLocks noGrp="1"/>
          </p:cNvSpPr>
          <p:nvPr>
            <p:ph type="subTitle" idx="1"/>
          </p:nvPr>
        </p:nvSpPr>
        <p:spPr/>
        <p:txBody>
          <a:bodyPr/>
          <a:lstStyle/>
          <a:p>
            <a:endParaRPr lang="en-US" dirty="0"/>
          </a:p>
        </p:txBody>
      </p:sp>
      <p:pic>
        <p:nvPicPr>
          <p:cNvPr id="5122" name="Picture 2" descr="6 bước xây dựng nội dung website hiệu quả năm 20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422" y="1848170"/>
            <a:ext cx="5291317" cy="2645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55567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017" y="233756"/>
            <a:ext cx="5612130" cy="777329"/>
          </a:xfrm>
        </p:spPr>
        <p:txBody>
          <a:bodyPr/>
          <a:lstStyle/>
          <a:p>
            <a:r>
              <a:rPr lang="vi-VN" sz="3200" dirty="0"/>
              <a:t>KIỂM THỬ</a:t>
            </a:r>
            <a:endParaRPr lang="en-US" sz="3200" dirty="0"/>
          </a:p>
        </p:txBody>
      </p:sp>
      <p:sp>
        <p:nvSpPr>
          <p:cNvPr id="3" name="Subtitle 2"/>
          <p:cNvSpPr>
            <a:spLocks noGrp="1"/>
          </p:cNvSpPr>
          <p:nvPr>
            <p:ph type="subTitle" idx="1"/>
          </p:nvPr>
        </p:nvSpPr>
        <p:spPr/>
        <p:txBody>
          <a:bodyPr/>
          <a:lstStyle/>
          <a:p>
            <a:endParaRPr lang="en-US" dirty="0"/>
          </a:p>
        </p:txBody>
      </p:sp>
      <p:pic>
        <p:nvPicPr>
          <p:cNvPr id="6" name="Hình ảnh 1" descr="Ảnh có chứa ảnh chụp màn hình, văn bản, thiết kế, internet&#10;&#10;Mô tả được tạo tự động"/>
          <p:cNvPicPr/>
          <p:nvPr/>
        </p:nvPicPr>
        <p:blipFill>
          <a:blip r:embed="rId2">
            <a:extLst>
              <a:ext uri="{28A0092B-C50C-407E-A947-70E740481C1C}">
                <a14:useLocalDpi xmlns:a14="http://schemas.microsoft.com/office/drawing/2010/main" val="0"/>
              </a:ext>
            </a:extLst>
          </a:blip>
          <a:stretch>
            <a:fillRect/>
          </a:stretch>
        </p:blipFill>
        <p:spPr>
          <a:xfrm>
            <a:off x="2102957" y="1556882"/>
            <a:ext cx="5302250" cy="2731135"/>
          </a:xfrm>
          <a:prstGeom prst="rect">
            <a:avLst/>
          </a:prstGeom>
        </p:spPr>
      </p:pic>
    </p:spTree>
    <p:extLst>
      <p:ext uri="{BB962C8B-B14F-4D97-AF65-F5344CB8AC3E}">
        <p14:creationId xmlns:p14="http://schemas.microsoft.com/office/powerpoint/2010/main" val="61849762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017" y="233756"/>
            <a:ext cx="5612130" cy="777329"/>
          </a:xfrm>
        </p:spPr>
        <p:txBody>
          <a:bodyPr/>
          <a:lstStyle/>
          <a:p>
            <a:r>
              <a:rPr lang="vi-VN" sz="3200" dirty="0"/>
              <a:t>BÀN GIAO SẢN PHẨM</a:t>
            </a:r>
            <a:endParaRPr lang="en-US" sz="3200" dirty="0"/>
          </a:p>
        </p:txBody>
      </p:sp>
      <p:sp>
        <p:nvSpPr>
          <p:cNvPr id="3" name="Subtitle 2"/>
          <p:cNvSpPr>
            <a:spLocks noGrp="1"/>
          </p:cNvSpPr>
          <p:nvPr>
            <p:ph type="subTitle" idx="1"/>
          </p:nvPr>
        </p:nvSpPr>
        <p:spPr/>
        <p:txBody>
          <a:bodyPr/>
          <a:lstStyle/>
          <a:p>
            <a:endParaRPr lang="en-US" dirty="0"/>
          </a:p>
        </p:txBody>
      </p:sp>
      <p:pic>
        <p:nvPicPr>
          <p:cNvPr id="9218" name="Picture 2" descr="Website là gì? 10 Lý do tại sao Doanh nghiệp cần phải có website? - SH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582" y="1266000"/>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68086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017" y="233756"/>
            <a:ext cx="5612130" cy="777329"/>
          </a:xfrm>
        </p:spPr>
        <p:txBody>
          <a:bodyPr/>
          <a:lstStyle/>
          <a:p>
            <a:r>
              <a:rPr lang="vi-VN" sz="3200" dirty="0"/>
              <a:t>BẢO TRÌ</a:t>
            </a:r>
            <a:endParaRPr lang="en-US" sz="3200" dirty="0"/>
          </a:p>
        </p:txBody>
      </p:sp>
      <p:sp>
        <p:nvSpPr>
          <p:cNvPr id="3" name="Subtitle 2"/>
          <p:cNvSpPr>
            <a:spLocks noGrp="1"/>
          </p:cNvSpPr>
          <p:nvPr>
            <p:ph type="subTitle" idx="1"/>
          </p:nvPr>
        </p:nvSpPr>
        <p:spPr/>
        <p:txBody>
          <a:bodyPr/>
          <a:lstStyle/>
          <a:p>
            <a:endParaRPr lang="en-US" dirty="0"/>
          </a:p>
        </p:txBody>
      </p:sp>
      <p:pic>
        <p:nvPicPr>
          <p:cNvPr id="6" name="Hình ảnh 1" descr="Ảnh có chứa ảnh chụp màn hình, máy tính, thiết kế, internet&#10;&#10;Mô tả được tạo tự động"/>
          <p:cNvPicPr/>
          <p:nvPr/>
        </p:nvPicPr>
        <p:blipFill>
          <a:blip r:embed="rId2">
            <a:extLst>
              <a:ext uri="{28A0092B-C50C-407E-A947-70E740481C1C}">
                <a14:useLocalDpi xmlns:a14="http://schemas.microsoft.com/office/drawing/2010/main" val="0"/>
              </a:ext>
            </a:extLst>
          </a:blip>
          <a:stretch>
            <a:fillRect/>
          </a:stretch>
        </p:blipFill>
        <p:spPr>
          <a:xfrm>
            <a:off x="2213129" y="1712953"/>
            <a:ext cx="5081905" cy="2308860"/>
          </a:xfrm>
          <a:prstGeom prst="rect">
            <a:avLst/>
          </a:prstGeom>
        </p:spPr>
      </p:pic>
    </p:spTree>
    <p:extLst>
      <p:ext uri="{BB962C8B-B14F-4D97-AF65-F5344CB8AC3E}">
        <p14:creationId xmlns:p14="http://schemas.microsoft.com/office/powerpoint/2010/main" val="89686412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37"/>
          <p:cNvSpPr txBox="1">
            <a:spLocks noGrp="1"/>
          </p:cNvSpPr>
          <p:nvPr>
            <p:ph type="title"/>
          </p:nvPr>
        </p:nvSpPr>
        <p:spPr>
          <a:xfrm>
            <a:off x="1791600" y="1723950"/>
            <a:ext cx="5560800" cy="105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CHƯƠNG 2</a:t>
            </a:r>
            <a:endParaRPr dirty="0"/>
          </a:p>
        </p:txBody>
      </p:sp>
      <p:sp>
        <p:nvSpPr>
          <p:cNvPr id="986" name="Google Shape;986;p37"/>
          <p:cNvSpPr txBox="1">
            <a:spLocks noGrp="1"/>
          </p:cNvSpPr>
          <p:nvPr>
            <p:ph type="subTitle" idx="1"/>
          </p:nvPr>
        </p:nvSpPr>
        <p:spPr>
          <a:xfrm>
            <a:off x="1791600" y="2922450"/>
            <a:ext cx="55608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b="1" dirty="0"/>
              <a:t>THỰC HÀNH XÂY DỰNG WEB ĐƠN GIẢN:</a:t>
            </a:r>
          </a:p>
          <a:p>
            <a:pPr marL="0" lvl="0" indent="0" algn="ctr" rtl="0">
              <a:spcBef>
                <a:spcPts val="0"/>
              </a:spcBef>
              <a:spcAft>
                <a:spcPts val="0"/>
              </a:spcAft>
              <a:buNone/>
            </a:pPr>
            <a:r>
              <a:rPr lang="vi-VN" sz="2000" b="1" dirty="0"/>
              <a:t>NGHIÊN CỨU TỔNG QUAN</a:t>
            </a:r>
            <a:endParaRPr sz="2000" b="1" dirty="0"/>
          </a:p>
        </p:txBody>
      </p:sp>
    </p:spTree>
    <p:extLst>
      <p:ext uri="{BB962C8B-B14F-4D97-AF65-F5344CB8AC3E}">
        <p14:creationId xmlns:p14="http://schemas.microsoft.com/office/powerpoint/2010/main" val="894187051"/>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30"/>
          <p:cNvSpPr txBox="1">
            <a:spLocks noGrp="1"/>
          </p:cNvSpPr>
          <p:nvPr>
            <p:ph type="title"/>
          </p:nvPr>
        </p:nvSpPr>
        <p:spPr>
          <a:xfrm>
            <a:off x="4135975" y="-800"/>
            <a:ext cx="4294800" cy="108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t>CHỦ ĐỀ ĐỒ ÁN</a:t>
            </a:r>
            <a:endParaRPr dirty="0"/>
          </a:p>
        </p:txBody>
      </p:sp>
      <p:sp>
        <p:nvSpPr>
          <p:cNvPr id="844" name="Google Shape;844;p30"/>
          <p:cNvSpPr txBox="1">
            <a:spLocks noGrp="1"/>
          </p:cNvSpPr>
          <p:nvPr>
            <p:ph type="subTitle" idx="1"/>
          </p:nvPr>
        </p:nvSpPr>
        <p:spPr>
          <a:xfrm>
            <a:off x="4135975" y="982817"/>
            <a:ext cx="4592105" cy="328250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vi-VN" sz="1400" dirty="0"/>
              <a:t>Thế giới đang bước vào cuộc cách mạng công nghiệp 4.0 với nhiều cơ hội và thách thức,đòi hỏi thế hệ trẻ cần phải có sự thay đổi để thích nghi và thành công</a:t>
            </a:r>
          </a:p>
          <a:p>
            <a:pPr marL="285750" lvl="0" indent="-285750" algn="l" rtl="0">
              <a:spcBef>
                <a:spcPts val="0"/>
              </a:spcBef>
              <a:spcAft>
                <a:spcPts val="0"/>
              </a:spcAft>
              <a:buFont typeface="Wingdings" panose="05000000000000000000" pitchFamily="2" charset="2"/>
              <a:buChar char="v"/>
            </a:pPr>
            <a:r>
              <a:rPr lang="vi-VN" sz="1400" dirty="0"/>
              <a:t>Chính vì những lợi ích to lớn từ internet đã thúc đẩy sự ra đời và phát triển của thương mại điện tử,đòi hỏi các nhà kinh doanh cần phải đưa ra những chiến lược phát triển mới để có thể thích nghi với thời cuộc</a:t>
            </a:r>
          </a:p>
          <a:p>
            <a:pPr marL="285750" lvl="0" indent="-285750" algn="l" rtl="0">
              <a:spcBef>
                <a:spcPts val="0"/>
              </a:spcBef>
              <a:spcAft>
                <a:spcPts val="0"/>
              </a:spcAft>
              <a:buFont typeface="Wingdings" panose="05000000000000000000" pitchFamily="2" charset="2"/>
              <a:buChar char="v"/>
            </a:pPr>
            <a:r>
              <a:rPr lang="vi-VN" sz="1400" dirty="0"/>
              <a:t>Từ nhu cầu thực tế mua bán hàng tại nhà và thanh toán thông qua internet ngày càng phát triển hiện nay,nhóm chúng em đã chọn đề ta:”Xây dựng website bán hàng online”,áp dụng những kiến thức Html,css,JavaScript,Java và cơ sở dữ liệu SQL Server đã học trên lớp nhằm phát triển web bán hàng online phục vụ nhu cầu của 1 cửa hàng </a:t>
            </a:r>
          </a:p>
        </p:txBody>
      </p:sp>
      <p:pic>
        <p:nvPicPr>
          <p:cNvPr id="845" name="Google Shape;845;p30"/>
          <p:cNvPicPr preferRelativeResize="0">
            <a:picLocks noGrp="1"/>
          </p:cNvPicPr>
          <p:nvPr>
            <p:ph type="pic" idx="2"/>
          </p:nvPr>
        </p:nvPicPr>
        <p:blipFill rotWithShape="1">
          <a:blip r:embed="rId3">
            <a:alphaModFix/>
          </a:blip>
          <a:srcRect l="20669" r="25334"/>
          <a:stretch/>
        </p:blipFill>
        <p:spPr>
          <a:xfrm>
            <a:off x="713225" y="539500"/>
            <a:ext cx="3292851" cy="4064499"/>
          </a:xfrm>
          <a:prstGeom prst="rect">
            <a:avLst/>
          </a:prstGeom>
        </p:spPr>
      </p:pic>
    </p:spTree>
    <p:extLst>
      <p:ext uri="{BB962C8B-B14F-4D97-AF65-F5344CB8AC3E}">
        <p14:creationId xmlns:p14="http://schemas.microsoft.com/office/powerpoint/2010/main" val="141814195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91600" y="100013"/>
            <a:ext cx="5560800" cy="585787"/>
          </a:xfrm>
        </p:spPr>
        <p:txBody>
          <a:bodyPr/>
          <a:lstStyle/>
          <a:p>
            <a:r>
              <a:rPr lang="vi-VN" sz="2800" dirty="0"/>
              <a:t>MỤC TIÊU</a:t>
            </a:r>
            <a:endParaRPr lang="en-US" sz="2800" dirty="0"/>
          </a:p>
        </p:txBody>
      </p:sp>
      <p:sp>
        <p:nvSpPr>
          <p:cNvPr id="8" name="Subtitle 7"/>
          <p:cNvSpPr>
            <a:spLocks noGrp="1"/>
          </p:cNvSpPr>
          <p:nvPr>
            <p:ph type="subTitle" idx="1"/>
          </p:nvPr>
        </p:nvSpPr>
        <p:spPr>
          <a:xfrm>
            <a:off x="1791600" y="835819"/>
            <a:ext cx="5560800" cy="4136231"/>
          </a:xfrm>
        </p:spPr>
        <p:txBody>
          <a:bodyPr/>
          <a:lstStyle/>
          <a:p>
            <a:pPr algn="l"/>
            <a:r>
              <a:rPr lang="vi-VN" sz="1200" dirty="0"/>
              <a:t>	</a:t>
            </a:r>
            <a:r>
              <a:rPr lang="vi-VN" sz="1200" b="1" dirty="0"/>
              <a:t>Xây dựng được website thu hút được khách hàng, giới thiệu được những ưu điểm của quán với các tính năng chính:</a:t>
            </a:r>
            <a:endParaRPr lang="en-US" sz="1200" b="1" dirty="0"/>
          </a:p>
          <a:p>
            <a:pPr lvl="0" algn="l">
              <a:buFont typeface="Arial" panose="020B0604020202020204" pitchFamily="34" charset="0"/>
              <a:buChar char="•"/>
            </a:pPr>
            <a:r>
              <a:rPr lang="vi-VN" sz="1200" dirty="0"/>
              <a:t>Giao diện website: Đây là cấu trúc toàn bộ website cho hệ thống của bạn, bạn cần xây dựng giao diện đặc trưng giúp cho khách hàng có thể nhận diện ngày thương hiệu của mình khi ấn vào website.</a:t>
            </a:r>
            <a:endParaRPr lang="en-US" sz="1200" dirty="0"/>
          </a:p>
          <a:p>
            <a:pPr lvl="0" algn="l">
              <a:buFont typeface="Arial" panose="020B0604020202020204" pitchFamily="34" charset="0"/>
              <a:buChar char="•"/>
            </a:pPr>
            <a:r>
              <a:rPr lang="vi-VN" sz="1200" dirty="0"/>
              <a:t>Trang chủ: Người dùng khi tiếp cận tính năng này có thể biết được những thông tin cơ bản về cửa hàng, một số hình ảnh mẫu, các dạng panel hay flash quảng cáo hai bên, …</a:t>
            </a:r>
            <a:endParaRPr lang="en-US" sz="1200" dirty="0"/>
          </a:p>
          <a:p>
            <a:pPr lvl="0" algn="l">
              <a:buFont typeface="Arial" panose="020B0604020202020204" pitchFamily="34" charset="0"/>
              <a:buChar char="•"/>
            </a:pPr>
            <a:r>
              <a:rPr lang="vi-VN" sz="1200" dirty="0"/>
              <a:t>Giới thiệu: Các thông tin giới thiệu tổng quan về cửa hàng quần áo.</a:t>
            </a:r>
            <a:endParaRPr lang="en-US" sz="1200" dirty="0"/>
          </a:p>
          <a:p>
            <a:pPr lvl="0" algn="l">
              <a:buFont typeface="Arial" panose="020B0604020202020204" pitchFamily="34" charset="0"/>
              <a:buChar char="•"/>
            </a:pPr>
            <a:r>
              <a:rPr lang="vi-VN" sz="1200" dirty="0"/>
              <a:t>Menu sản phẩm: Tại đây người dùng có thể biết về thông tin (Tên, hình ảnh, chất lượng, ngoại hình, giá thành) của từng sản phẩm, đây cũng chính là những sản phẩm làm nên thương hiệu cho cửa của bạn. Cũng với tính năng này người dùng có thể biết được những thông tin về sản phẩm mới, ưu đãi hay hình thức tiếp cận đặt hàng online.</a:t>
            </a:r>
            <a:endParaRPr lang="en-US" sz="1200" dirty="0"/>
          </a:p>
          <a:p>
            <a:pPr lvl="0" algn="l">
              <a:buFont typeface="Arial" panose="020B0604020202020204" pitchFamily="34" charset="0"/>
              <a:buChar char="•"/>
            </a:pPr>
            <a:r>
              <a:rPr lang="vi-VN" sz="1200" dirty="0"/>
              <a:t>Đánh giá: Cung cấp cảm nhận của khách hàng về dịch vụ, sản phẩm của quán. Qua đó giúp cho khách hàng có cái nhìn khách quan, tổng thể hơn về quán và tạo được sự tin tưởng của khách hàng.</a:t>
            </a:r>
            <a:endParaRPr lang="en-US" sz="1200" dirty="0"/>
          </a:p>
          <a:p>
            <a:pPr lvl="0" algn="l">
              <a:buFont typeface="Arial" panose="020B0604020202020204" pitchFamily="34" charset="0"/>
              <a:buChar char="•"/>
            </a:pPr>
            <a:r>
              <a:rPr lang="vi-VN" sz="1200" dirty="0"/>
              <a:t>Đăng nhập/ đăng kí: Đăng nhập hoặc đăng kí tài khoản Admin để đặt hàng online trên trang web.</a:t>
            </a:r>
            <a:endParaRPr lang="en-US" sz="1200" dirty="0"/>
          </a:p>
          <a:p>
            <a:pPr algn="l">
              <a:buFont typeface="Arial" panose="020B0604020202020204" pitchFamily="34" charset="0"/>
              <a:buChar char="•"/>
            </a:pPr>
            <a:endParaRPr lang="en-US" sz="1200" dirty="0"/>
          </a:p>
        </p:txBody>
      </p:sp>
    </p:spTree>
    <p:extLst>
      <p:ext uri="{BB962C8B-B14F-4D97-AF65-F5344CB8AC3E}">
        <p14:creationId xmlns:p14="http://schemas.microsoft.com/office/powerpoint/2010/main" val="140562630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59C30DF-582B-6CB8-5B91-322139DCE754}"/>
              </a:ext>
            </a:extLst>
          </p:cNvPr>
          <p:cNvSpPr>
            <a:spLocks noGrp="1"/>
          </p:cNvSpPr>
          <p:nvPr>
            <p:ph type="title"/>
          </p:nvPr>
        </p:nvSpPr>
        <p:spPr>
          <a:xfrm>
            <a:off x="1951258" y="112864"/>
            <a:ext cx="5560800" cy="1056300"/>
          </a:xfrm>
        </p:spPr>
        <p:txBody>
          <a:bodyPr/>
          <a:lstStyle/>
          <a:p>
            <a:r>
              <a:rPr lang="vi-VN"/>
              <a:t>PHẠM VI</a:t>
            </a:r>
            <a:endParaRPr lang="en-US" dirty="0"/>
          </a:p>
        </p:txBody>
      </p:sp>
      <p:sp>
        <p:nvSpPr>
          <p:cNvPr id="11" name="Subtitle 2">
            <a:extLst>
              <a:ext uri="{FF2B5EF4-FFF2-40B4-BE49-F238E27FC236}">
                <a16:creationId xmlns:a16="http://schemas.microsoft.com/office/drawing/2014/main" id="{BFE20193-E93C-B2B9-67EA-9141AA8BDB9B}"/>
              </a:ext>
            </a:extLst>
          </p:cNvPr>
          <p:cNvSpPr>
            <a:spLocks noGrp="1"/>
          </p:cNvSpPr>
          <p:nvPr>
            <p:ph type="subTitle" idx="1"/>
          </p:nvPr>
        </p:nvSpPr>
        <p:spPr>
          <a:xfrm>
            <a:off x="860213" y="1217002"/>
            <a:ext cx="7559039" cy="497100"/>
          </a:xfrm>
        </p:spPr>
        <p:txBody>
          <a:bodyPr/>
          <a:lstStyle/>
          <a:p>
            <a:pPr algn="just"/>
            <a:r>
              <a:rPr lang="vi-VN" u="none" strike="noStrike" dirty="0">
                <a:effectLst/>
                <a:latin typeface="Times New Roman" panose="02020603050405020304" pitchFamily="18" charset="0"/>
                <a:ea typeface="MS Mincho" panose="02020609040205080304" pitchFamily="49" charset="-128"/>
                <a:cs typeface="Arial" panose="020B0604020202020204" pitchFamily="34" charset="0"/>
              </a:rPr>
              <a:t>Phục vụ cho các khách có nhu cầu đặt hàng qua mạng. Và cho các nhà sản xuất muốn giới thiệu, muốn quảng bá sản phẩm của mình tới người tiêu dùng thông qua các sản phẩm giày. Phục vụ cho người tiêu dùng mua sắm trực tuyến thông qua </a:t>
            </a:r>
            <a:r>
              <a:rPr lang="vi-VN" u="none" strike="noStrike" dirty="0" err="1">
                <a:effectLst/>
                <a:latin typeface="Times New Roman" panose="02020603050405020304" pitchFamily="18" charset="0"/>
                <a:ea typeface="MS Mincho" panose="02020609040205080304" pitchFamily="49" charset="-128"/>
                <a:cs typeface="Arial" panose="020B0604020202020204" pitchFamily="34" charset="0"/>
              </a:rPr>
              <a:t>Internet</a:t>
            </a:r>
            <a:endParaRPr lang="en-US" dirty="0"/>
          </a:p>
        </p:txBody>
      </p:sp>
      <p:pic>
        <p:nvPicPr>
          <p:cNvPr id="1026" name="Picture 2" descr="Mua hàng online và những bất cập - Báo Khánh Hòa điện tử">
            <a:extLst>
              <a:ext uri="{FF2B5EF4-FFF2-40B4-BE49-F238E27FC236}">
                <a16:creationId xmlns:a16="http://schemas.microsoft.com/office/drawing/2014/main" id="{72DA4CE3-7997-7D64-F503-4DB150034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312" y="2571750"/>
            <a:ext cx="2619375" cy="1743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AutoShape 4" descr="Mắc bẫy khi mua hàng online">
            <a:extLst>
              <a:ext uri="{FF2B5EF4-FFF2-40B4-BE49-F238E27FC236}">
                <a16:creationId xmlns:a16="http://schemas.microsoft.com/office/drawing/2014/main" id="{8918E825-831A-4E5F-A474-27DEFB72DC6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ACA9D84E-6334-727D-478D-0FED7A631166}"/>
              </a:ext>
            </a:extLst>
          </p:cNvPr>
          <p:cNvPicPr>
            <a:picLocks noChangeAspect="1"/>
          </p:cNvPicPr>
          <p:nvPr/>
        </p:nvPicPr>
        <p:blipFill>
          <a:blip r:embed="rId3"/>
          <a:stretch>
            <a:fillRect/>
          </a:stretch>
        </p:blipFill>
        <p:spPr>
          <a:xfrm>
            <a:off x="6202370" y="2571750"/>
            <a:ext cx="2677824" cy="1743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D70A1F0D-7EA5-9D3F-8FD8-7D3CDB34CB98}"/>
              </a:ext>
            </a:extLst>
          </p:cNvPr>
          <p:cNvPicPr>
            <a:picLocks noChangeAspect="1"/>
          </p:cNvPicPr>
          <p:nvPr/>
        </p:nvPicPr>
        <p:blipFill>
          <a:blip r:embed="rId4"/>
          <a:stretch>
            <a:fillRect/>
          </a:stretch>
        </p:blipFill>
        <p:spPr>
          <a:xfrm>
            <a:off x="263806" y="2579660"/>
            <a:ext cx="2744364" cy="17272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6173816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37"/>
          <p:cNvSpPr txBox="1">
            <a:spLocks noGrp="1"/>
          </p:cNvSpPr>
          <p:nvPr>
            <p:ph type="title"/>
          </p:nvPr>
        </p:nvSpPr>
        <p:spPr>
          <a:xfrm>
            <a:off x="1791600" y="1723950"/>
            <a:ext cx="5560800" cy="105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CHƯƠNG 3</a:t>
            </a:r>
            <a:endParaRPr dirty="0"/>
          </a:p>
        </p:txBody>
      </p:sp>
      <p:sp>
        <p:nvSpPr>
          <p:cNvPr id="986" name="Google Shape;986;p37"/>
          <p:cNvSpPr txBox="1">
            <a:spLocks noGrp="1"/>
          </p:cNvSpPr>
          <p:nvPr>
            <p:ph type="subTitle" idx="1"/>
          </p:nvPr>
        </p:nvSpPr>
        <p:spPr>
          <a:xfrm>
            <a:off x="1791600" y="2922450"/>
            <a:ext cx="55608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b="1" dirty="0"/>
              <a:t>PHÂN TÍCH THIẾT KẾ HỆ THỐNG WEBSITE</a:t>
            </a:r>
            <a:endParaRPr sz="2000" b="1" dirty="0"/>
          </a:p>
        </p:txBody>
      </p:sp>
    </p:spTree>
    <p:extLst>
      <p:ext uri="{BB962C8B-B14F-4D97-AF65-F5344CB8AC3E}">
        <p14:creationId xmlns:p14="http://schemas.microsoft.com/office/powerpoint/2010/main" val="458339692"/>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1" name="Google Shape;3498;p61">
            <a:extLst>
              <a:ext uri="{FF2B5EF4-FFF2-40B4-BE49-F238E27FC236}">
                <a16:creationId xmlns:a16="http://schemas.microsoft.com/office/drawing/2014/main" id="{6CD2CA72-93F9-2052-6FA1-0FD9ECA6D540}"/>
              </a:ext>
            </a:extLst>
          </p:cNvPr>
          <p:cNvSpPr txBox="1">
            <a:spLocks/>
          </p:cNvSpPr>
          <p:nvPr/>
        </p:nvSpPr>
        <p:spPr>
          <a:xfrm>
            <a:off x="1815771" y="155444"/>
            <a:ext cx="5763588" cy="61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u="none" strike="noStrike" dirty="0" err="1">
                <a:solidFill>
                  <a:schemeClr val="accent2"/>
                </a:solidFill>
                <a:effectLst/>
                <a:latin typeface="Josefin Sans" pitchFamily="2" charset="0"/>
                <a:ea typeface="MS Mincho" panose="02020609040205080304" pitchFamily="49" charset="-128"/>
                <a:cs typeface="Arial" panose="020B0604020202020204" pitchFamily="34" charset="0"/>
              </a:rPr>
              <a:t>Các</a:t>
            </a:r>
            <a:r>
              <a:rPr lang="en-US" sz="3600" b="1" u="none" strike="noStrike"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3600" b="1" u="none" strike="noStrike" dirty="0" err="1">
                <a:solidFill>
                  <a:schemeClr val="accent2"/>
                </a:solidFill>
                <a:effectLst/>
                <a:latin typeface="Josefin Sans" pitchFamily="2" charset="0"/>
                <a:ea typeface="MS Mincho" panose="02020609040205080304" pitchFamily="49" charset="-128"/>
                <a:cs typeface="Arial" panose="020B0604020202020204" pitchFamily="34" charset="0"/>
              </a:rPr>
              <a:t>chức</a:t>
            </a:r>
            <a:r>
              <a:rPr lang="en-US" sz="3600" b="1" u="none" strike="noStrike"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3600" b="1" u="none" strike="noStrike" dirty="0" err="1">
                <a:solidFill>
                  <a:schemeClr val="accent2"/>
                </a:solidFill>
                <a:effectLst/>
                <a:latin typeface="Josefin Sans" pitchFamily="2" charset="0"/>
                <a:ea typeface="MS Mincho" panose="02020609040205080304" pitchFamily="49" charset="-128"/>
                <a:cs typeface="Arial" panose="020B0604020202020204" pitchFamily="34" charset="0"/>
              </a:rPr>
              <a:t>năng</a:t>
            </a:r>
            <a:r>
              <a:rPr lang="en-US" sz="3600" b="1" u="none" strike="noStrike"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3600" b="1" u="none" strike="noStrike" dirty="0" err="1">
                <a:solidFill>
                  <a:schemeClr val="accent2"/>
                </a:solidFill>
                <a:effectLst/>
                <a:latin typeface="Josefin Sans" pitchFamily="2" charset="0"/>
                <a:ea typeface="MS Mincho" panose="02020609040205080304" pitchFamily="49" charset="-128"/>
                <a:cs typeface="Arial" panose="020B0604020202020204" pitchFamily="34" charset="0"/>
              </a:rPr>
              <a:t>chính</a:t>
            </a:r>
            <a:r>
              <a:rPr lang="en-US" sz="3600" b="1" u="none" strike="noStrike"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3600" b="1" u="none" strike="noStrike" dirty="0" err="1">
                <a:solidFill>
                  <a:schemeClr val="accent2"/>
                </a:solidFill>
                <a:effectLst/>
                <a:latin typeface="Josefin Sans" pitchFamily="2" charset="0"/>
                <a:ea typeface="MS Mincho" panose="02020609040205080304" pitchFamily="49" charset="-128"/>
                <a:cs typeface="Arial" panose="020B0604020202020204" pitchFamily="34" charset="0"/>
              </a:rPr>
              <a:t>của</a:t>
            </a:r>
            <a:r>
              <a:rPr lang="en-US" sz="3600" b="1" u="none" strike="noStrike"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3600" b="1" u="none" strike="noStrike" dirty="0" err="1">
                <a:solidFill>
                  <a:schemeClr val="accent2"/>
                </a:solidFill>
                <a:effectLst/>
                <a:latin typeface="Josefin Sans" pitchFamily="2" charset="0"/>
                <a:ea typeface="MS Mincho" panose="02020609040205080304" pitchFamily="49" charset="-128"/>
                <a:cs typeface="Arial" panose="020B0604020202020204" pitchFamily="34" charset="0"/>
              </a:rPr>
              <a:t>hệ</a:t>
            </a:r>
            <a:r>
              <a:rPr lang="en-US" sz="3600" b="1" u="none" strike="noStrike"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3600" b="1" u="none" strike="noStrike" dirty="0" err="1">
                <a:solidFill>
                  <a:schemeClr val="accent2"/>
                </a:solidFill>
                <a:effectLst/>
                <a:latin typeface="Josefin Sans" pitchFamily="2" charset="0"/>
                <a:ea typeface="MS Mincho" panose="02020609040205080304" pitchFamily="49" charset="-128"/>
                <a:cs typeface="Arial" panose="020B0604020202020204" pitchFamily="34" charset="0"/>
              </a:rPr>
              <a:t>thống</a:t>
            </a:r>
            <a:r>
              <a:rPr lang="en-US" sz="3600" b="1" u="none" strike="noStrike"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3600" b="1" u="none" strike="noStrike" dirty="0" err="1">
                <a:solidFill>
                  <a:schemeClr val="accent2"/>
                </a:solidFill>
                <a:effectLst/>
                <a:latin typeface="Josefin Sans" pitchFamily="2" charset="0"/>
                <a:ea typeface="MS Mincho" panose="02020609040205080304" pitchFamily="49" charset="-128"/>
                <a:cs typeface="Arial" panose="020B0604020202020204" pitchFamily="34" charset="0"/>
              </a:rPr>
              <a:t>phía</a:t>
            </a:r>
            <a:r>
              <a:rPr lang="en-US" sz="3600" b="1" u="none" strike="noStrike"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3600" b="1" u="none" strike="noStrike" dirty="0" err="1">
                <a:solidFill>
                  <a:schemeClr val="accent2"/>
                </a:solidFill>
                <a:effectLst/>
                <a:latin typeface="Josefin Sans" pitchFamily="2" charset="0"/>
                <a:ea typeface="MS Mincho" panose="02020609040205080304" pitchFamily="49" charset="-128"/>
                <a:cs typeface="Arial" panose="020B0604020202020204" pitchFamily="34" charset="0"/>
              </a:rPr>
              <a:t>giao</a:t>
            </a:r>
            <a:r>
              <a:rPr lang="en-US" sz="3600" b="1" u="none" strike="noStrike"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3600" b="1" u="none" strike="noStrike" dirty="0" err="1">
                <a:solidFill>
                  <a:schemeClr val="accent2"/>
                </a:solidFill>
                <a:effectLst/>
                <a:latin typeface="Josefin Sans" pitchFamily="2" charset="0"/>
                <a:ea typeface="MS Mincho" panose="02020609040205080304" pitchFamily="49" charset="-128"/>
                <a:cs typeface="Arial" panose="020B0604020202020204" pitchFamily="34" charset="0"/>
              </a:rPr>
              <a:t>diện</a:t>
            </a:r>
            <a:endParaRPr lang="en-US" sz="3600" b="1" dirty="0">
              <a:solidFill>
                <a:schemeClr val="accent2"/>
              </a:solidFill>
              <a:latin typeface="Josefin Sans" pitchFamily="2" charset="0"/>
            </a:endParaRPr>
          </a:p>
        </p:txBody>
      </p:sp>
      <p:sp>
        <p:nvSpPr>
          <p:cNvPr id="22" name="Google Shape;3499;p61">
            <a:extLst>
              <a:ext uri="{FF2B5EF4-FFF2-40B4-BE49-F238E27FC236}">
                <a16:creationId xmlns:a16="http://schemas.microsoft.com/office/drawing/2014/main" id="{8A862EA3-0F87-A4E7-22CB-0B1DE42E0F42}"/>
              </a:ext>
            </a:extLst>
          </p:cNvPr>
          <p:cNvSpPr/>
          <p:nvPr/>
        </p:nvSpPr>
        <p:spPr>
          <a:xfrm>
            <a:off x="4679346" y="1372773"/>
            <a:ext cx="2676000" cy="3222300"/>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00;p61">
            <a:extLst>
              <a:ext uri="{FF2B5EF4-FFF2-40B4-BE49-F238E27FC236}">
                <a16:creationId xmlns:a16="http://schemas.microsoft.com/office/drawing/2014/main" id="{182B0BBA-0245-9395-6523-F896A2157066}"/>
              </a:ext>
            </a:extLst>
          </p:cNvPr>
          <p:cNvSpPr/>
          <p:nvPr/>
        </p:nvSpPr>
        <p:spPr>
          <a:xfrm>
            <a:off x="4864446" y="1566423"/>
            <a:ext cx="2305800" cy="28350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01;p61">
            <a:extLst>
              <a:ext uri="{FF2B5EF4-FFF2-40B4-BE49-F238E27FC236}">
                <a16:creationId xmlns:a16="http://schemas.microsoft.com/office/drawing/2014/main" id="{3BEB3D2C-12C0-0F0B-A2F3-0991D22E84A2}"/>
              </a:ext>
            </a:extLst>
          </p:cNvPr>
          <p:cNvSpPr/>
          <p:nvPr/>
        </p:nvSpPr>
        <p:spPr>
          <a:xfrm>
            <a:off x="1815771" y="1372773"/>
            <a:ext cx="2676000" cy="3222300"/>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02;p61">
            <a:extLst>
              <a:ext uri="{FF2B5EF4-FFF2-40B4-BE49-F238E27FC236}">
                <a16:creationId xmlns:a16="http://schemas.microsoft.com/office/drawing/2014/main" id="{CA0980AC-7DC3-3D3E-26B9-DCC6DF9BED81}"/>
              </a:ext>
            </a:extLst>
          </p:cNvPr>
          <p:cNvSpPr/>
          <p:nvPr/>
        </p:nvSpPr>
        <p:spPr>
          <a:xfrm>
            <a:off x="2000871" y="1566423"/>
            <a:ext cx="2305800" cy="28350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03;p61">
            <a:extLst>
              <a:ext uri="{FF2B5EF4-FFF2-40B4-BE49-F238E27FC236}">
                <a16:creationId xmlns:a16="http://schemas.microsoft.com/office/drawing/2014/main" id="{67E29FF4-CDF0-7E60-A0C0-D7021D8A993C}"/>
              </a:ext>
            </a:extLst>
          </p:cNvPr>
          <p:cNvSpPr txBox="1">
            <a:spLocks/>
          </p:cNvSpPr>
          <p:nvPr/>
        </p:nvSpPr>
        <p:spPr>
          <a:xfrm>
            <a:off x="5011850" y="2321898"/>
            <a:ext cx="2084700" cy="136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Nhóm</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chức</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năng</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quản</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lý</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thông</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tin, bao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gồm</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quản</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lý</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danh</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mục</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sản</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phẩm</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quản</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lý</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danh</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mục</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sản</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phẩm</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quản</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lý</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thông</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tin admin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và</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khách</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hàng</a:t>
            </a:r>
            <a:endParaRPr lang="en-US" sz="1600" dirty="0">
              <a:latin typeface="Barlow Semi Condensed"/>
              <a:ea typeface="Barlow Semi Condensed"/>
              <a:cs typeface="Barlow Semi Condensed"/>
              <a:sym typeface="Barlow Semi Condensed"/>
            </a:endParaRPr>
          </a:p>
        </p:txBody>
      </p:sp>
      <p:sp>
        <p:nvSpPr>
          <p:cNvPr id="27" name="Google Shape;3504;p61">
            <a:extLst>
              <a:ext uri="{FF2B5EF4-FFF2-40B4-BE49-F238E27FC236}">
                <a16:creationId xmlns:a16="http://schemas.microsoft.com/office/drawing/2014/main" id="{5B191491-BDC7-AB6B-37AD-637EB7B29837}"/>
              </a:ext>
            </a:extLst>
          </p:cNvPr>
          <p:cNvSpPr txBox="1">
            <a:spLocks/>
          </p:cNvSpPr>
          <p:nvPr/>
        </p:nvSpPr>
        <p:spPr>
          <a:xfrm>
            <a:off x="2132870" y="2302623"/>
            <a:ext cx="2084700" cy="136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Nhóm</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chức</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năng</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xem</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thông</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tin, bao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gồm</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xem</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thông</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tin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sản</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phẩm</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xem</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thông</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tin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danh</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mục</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sản</a:t>
            </a:r>
            <a:r>
              <a:rPr lang="en-US" sz="16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600" u="none" strike="noStrike" dirty="0" err="1">
                <a:effectLst/>
                <a:latin typeface="Times New Roman" panose="02020603050405020304" pitchFamily="18" charset="0"/>
                <a:ea typeface="MS Mincho" panose="02020609040205080304" pitchFamily="49" charset="-128"/>
                <a:cs typeface="Arial" panose="020B0604020202020204" pitchFamily="34" charset="0"/>
              </a:rPr>
              <a:t>phẩm</a:t>
            </a:r>
            <a:endParaRPr lang="en-US" sz="1600" dirty="0">
              <a:latin typeface="Barlow Semi Condensed"/>
              <a:ea typeface="Barlow Semi Condensed"/>
              <a:cs typeface="Barlow Semi Condensed"/>
              <a:sym typeface="Barlow Semi Condensed"/>
            </a:endParaRPr>
          </a:p>
        </p:txBody>
      </p:sp>
      <p:sp>
        <p:nvSpPr>
          <p:cNvPr id="30" name="Google Shape;3507;p61">
            <a:extLst>
              <a:ext uri="{FF2B5EF4-FFF2-40B4-BE49-F238E27FC236}">
                <a16:creationId xmlns:a16="http://schemas.microsoft.com/office/drawing/2014/main" id="{13909466-8946-8D55-DC6E-5A9A7B5270E9}"/>
              </a:ext>
            </a:extLst>
          </p:cNvPr>
          <p:cNvSpPr txBox="1">
            <a:spLocks/>
          </p:cNvSpPr>
          <p:nvPr/>
        </p:nvSpPr>
        <p:spPr>
          <a:xfrm>
            <a:off x="2793322" y="1864698"/>
            <a:ext cx="722400" cy="4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01</a:t>
            </a:r>
          </a:p>
        </p:txBody>
      </p:sp>
      <p:sp>
        <p:nvSpPr>
          <p:cNvPr id="31" name="Google Shape;3508;p61">
            <a:extLst>
              <a:ext uri="{FF2B5EF4-FFF2-40B4-BE49-F238E27FC236}">
                <a16:creationId xmlns:a16="http://schemas.microsoft.com/office/drawing/2014/main" id="{4B1E1F65-D14B-513F-3360-B6628A28CDD0}"/>
              </a:ext>
            </a:extLst>
          </p:cNvPr>
          <p:cNvSpPr txBox="1">
            <a:spLocks/>
          </p:cNvSpPr>
          <p:nvPr/>
        </p:nvSpPr>
        <p:spPr>
          <a:xfrm>
            <a:off x="5655394" y="1864698"/>
            <a:ext cx="722400" cy="4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t>02</a:t>
            </a:r>
          </a:p>
        </p:txBody>
      </p:sp>
    </p:spTree>
    <p:extLst>
      <p:ext uri="{BB962C8B-B14F-4D97-AF65-F5344CB8AC3E}">
        <p14:creationId xmlns:p14="http://schemas.microsoft.com/office/powerpoint/2010/main" val="347868218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5975" y="555836"/>
            <a:ext cx="4294800" cy="1080600"/>
          </a:xfrm>
        </p:spPr>
        <p:txBody>
          <a:bodyPr/>
          <a:lstStyle/>
          <a:p>
            <a:r>
              <a:rPr lang="vi-VN" dirty="0"/>
              <a:t>TÌM HIỂU VỀ HTML</a:t>
            </a:r>
            <a:endParaRPr lang="en-US" dirty="0"/>
          </a:p>
        </p:txBody>
      </p:sp>
      <p:sp>
        <p:nvSpPr>
          <p:cNvPr id="3" name="Subtitle 2"/>
          <p:cNvSpPr>
            <a:spLocks noGrp="1"/>
          </p:cNvSpPr>
          <p:nvPr>
            <p:ph type="subTitle" idx="1"/>
          </p:nvPr>
        </p:nvSpPr>
        <p:spPr>
          <a:xfrm>
            <a:off x="4135975" y="1962899"/>
            <a:ext cx="4294800" cy="2941609"/>
          </a:xfrm>
        </p:spPr>
        <p:txBody>
          <a:bodyPr/>
          <a:lstStyle/>
          <a:p>
            <a:pPr lvl="0"/>
            <a:r>
              <a:rPr lang="vi-VN" b="1" dirty="0"/>
              <a:t>HTML (HyperText Markup Language):</a:t>
            </a:r>
            <a:r>
              <a:rPr lang="vi-VN" dirty="0"/>
              <a:t> Ngôn ngữ đánh dấu siêu văn bản là khối xây dựng cơ bản nhất của web. Nó xác định ý nghĩa của nội dung Web. Các công nghệ khác ngoài HTML thường được sử dụng để mô tả sự xuất hiện / trình bày của trang Web(CSS) hoặc chức năng / hành vi (JavaScript).</a:t>
            </a:r>
          </a:p>
          <a:p>
            <a:r>
              <a:rPr lang="vi-VN" dirty="0"/>
              <a:t>“Siêu văn bản” đề cập đến các liên kết kết nối các trang Web với nhau, trong một trang Web duy nhất hoặc giữa các trang. Liên kết là một khía cạnh cơ bản của Web. Bằng cách tải nội dung lên Internet và liên kết nó với các trang do người khác tạo, bạn trở thành người tham gia tích cực vào World Wide Web.</a:t>
            </a:r>
            <a:endParaRPr lang="en-US" dirty="0"/>
          </a:p>
          <a:p>
            <a:pPr lvl="0"/>
            <a:endParaRPr lang="en-US" dirty="0"/>
          </a:p>
          <a:p>
            <a:endParaRPr lang="en-US" dirty="0"/>
          </a:p>
        </p:txBody>
      </p:sp>
      <p:pic>
        <p:nvPicPr>
          <p:cNvPr id="6" name="Picture Placeholder 5"/>
          <p:cNvPicPr>
            <a:picLocks noGrp="1" noChangeAspect="1"/>
          </p:cNvPicPr>
          <p:nvPr>
            <p:ph type="pic" idx="2"/>
          </p:nvPr>
        </p:nvPicPr>
        <p:blipFill>
          <a:blip r:embed="rId2"/>
          <a:srcRect l="9492" r="9492"/>
          <a:stretch>
            <a:fillRect/>
          </a:stretch>
        </p:blipFill>
        <p:spPr>
          <a:xfrm>
            <a:off x="158117" y="0"/>
            <a:ext cx="2064611" cy="2548410"/>
          </a:xfrm>
          <a:prstGeom prst="rect">
            <a:avLst/>
          </a:prstGeom>
        </p:spPr>
      </p:pic>
      <p:pic>
        <p:nvPicPr>
          <p:cNvPr id="7" name="Picture 6"/>
          <p:cNvPicPr>
            <a:picLocks noChangeAspect="1"/>
          </p:cNvPicPr>
          <p:nvPr/>
        </p:nvPicPr>
        <p:blipFill>
          <a:blip r:embed="rId3"/>
          <a:stretch>
            <a:fillRect/>
          </a:stretch>
        </p:blipFill>
        <p:spPr>
          <a:xfrm>
            <a:off x="1114222" y="2548410"/>
            <a:ext cx="3108482" cy="22883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1614044"/>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1" name="Google Shape;3498;p61">
            <a:extLst>
              <a:ext uri="{FF2B5EF4-FFF2-40B4-BE49-F238E27FC236}">
                <a16:creationId xmlns:a16="http://schemas.microsoft.com/office/drawing/2014/main" id="{6CD2CA72-93F9-2052-6FA1-0FD9ECA6D540}"/>
              </a:ext>
            </a:extLst>
          </p:cNvPr>
          <p:cNvSpPr txBox="1">
            <a:spLocks/>
          </p:cNvSpPr>
          <p:nvPr/>
        </p:nvSpPr>
        <p:spPr>
          <a:xfrm>
            <a:off x="1815771" y="155444"/>
            <a:ext cx="5763588" cy="61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600" b="1" dirty="0">
                <a:solidFill>
                  <a:schemeClr val="accent2"/>
                </a:solidFill>
                <a:latin typeface="Josefin Sans" pitchFamily="2" charset="0"/>
              </a:rPr>
              <a:t>CÁC TÁC NHÂN</a:t>
            </a:r>
            <a:endParaRPr lang="en-US" sz="3600" b="1" dirty="0">
              <a:solidFill>
                <a:schemeClr val="accent2"/>
              </a:solidFill>
              <a:latin typeface="Josefin Sans" pitchFamily="2" charset="0"/>
            </a:endParaRPr>
          </a:p>
        </p:txBody>
      </p:sp>
      <p:sp>
        <p:nvSpPr>
          <p:cNvPr id="22" name="Google Shape;3499;p61">
            <a:extLst>
              <a:ext uri="{FF2B5EF4-FFF2-40B4-BE49-F238E27FC236}">
                <a16:creationId xmlns:a16="http://schemas.microsoft.com/office/drawing/2014/main" id="{8A862EA3-0F87-A4E7-22CB-0B1DE42E0F42}"/>
              </a:ext>
            </a:extLst>
          </p:cNvPr>
          <p:cNvSpPr/>
          <p:nvPr/>
        </p:nvSpPr>
        <p:spPr>
          <a:xfrm>
            <a:off x="4679346" y="1372773"/>
            <a:ext cx="2676000" cy="3222300"/>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00;p61">
            <a:extLst>
              <a:ext uri="{FF2B5EF4-FFF2-40B4-BE49-F238E27FC236}">
                <a16:creationId xmlns:a16="http://schemas.microsoft.com/office/drawing/2014/main" id="{182B0BBA-0245-9395-6523-F896A2157066}"/>
              </a:ext>
            </a:extLst>
          </p:cNvPr>
          <p:cNvSpPr/>
          <p:nvPr/>
        </p:nvSpPr>
        <p:spPr>
          <a:xfrm>
            <a:off x="4864446" y="1566423"/>
            <a:ext cx="2305800" cy="28350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01;p61">
            <a:extLst>
              <a:ext uri="{FF2B5EF4-FFF2-40B4-BE49-F238E27FC236}">
                <a16:creationId xmlns:a16="http://schemas.microsoft.com/office/drawing/2014/main" id="{3BEB3D2C-12C0-0F0B-A2F3-0991D22E84A2}"/>
              </a:ext>
            </a:extLst>
          </p:cNvPr>
          <p:cNvSpPr/>
          <p:nvPr/>
        </p:nvSpPr>
        <p:spPr>
          <a:xfrm>
            <a:off x="1815771" y="1372773"/>
            <a:ext cx="2676000" cy="3222300"/>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02;p61">
            <a:extLst>
              <a:ext uri="{FF2B5EF4-FFF2-40B4-BE49-F238E27FC236}">
                <a16:creationId xmlns:a16="http://schemas.microsoft.com/office/drawing/2014/main" id="{CA0980AC-7DC3-3D3E-26B9-DCC6DF9BED81}"/>
              </a:ext>
            </a:extLst>
          </p:cNvPr>
          <p:cNvSpPr/>
          <p:nvPr/>
        </p:nvSpPr>
        <p:spPr>
          <a:xfrm>
            <a:off x="2000871" y="1566423"/>
            <a:ext cx="2305800" cy="28350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03;p61">
            <a:extLst>
              <a:ext uri="{FF2B5EF4-FFF2-40B4-BE49-F238E27FC236}">
                <a16:creationId xmlns:a16="http://schemas.microsoft.com/office/drawing/2014/main" id="{67E29FF4-CDF0-7E60-A0C0-D7021D8A993C}"/>
              </a:ext>
            </a:extLst>
          </p:cNvPr>
          <p:cNvSpPr txBox="1">
            <a:spLocks/>
          </p:cNvSpPr>
          <p:nvPr/>
        </p:nvSpPr>
        <p:spPr>
          <a:xfrm>
            <a:off x="5011850" y="2321898"/>
            <a:ext cx="2084700" cy="136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u="none" strike="noStrike" dirty="0">
                <a:effectLst/>
                <a:latin typeface="Times New Roman" panose="02020603050405020304" pitchFamily="18" charset="0"/>
                <a:ea typeface="MS Mincho" panose="02020609040205080304" pitchFamily="49" charset="-128"/>
              </a:rPr>
              <a:t>Admin: </a:t>
            </a:r>
            <a:r>
              <a:rPr lang="en-US" sz="1600" u="none" strike="noStrike" dirty="0" err="1">
                <a:effectLst/>
                <a:latin typeface="Times New Roman" panose="02020603050405020304" pitchFamily="18" charset="0"/>
                <a:ea typeface="MS Mincho" panose="02020609040205080304" pitchFamily="49" charset="-128"/>
              </a:rPr>
              <a:t>là</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người</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trực</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tiếp</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điều</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hành</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quản</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lý</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và</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theo</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dõi</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mọi</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hoạt</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động</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của</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hệ</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thống</a:t>
            </a:r>
            <a:endParaRPr lang="en-US" sz="1600" dirty="0">
              <a:latin typeface="Barlow Semi Condensed"/>
              <a:ea typeface="Barlow Semi Condensed"/>
              <a:cs typeface="Barlow Semi Condensed"/>
              <a:sym typeface="Barlow Semi Condensed"/>
            </a:endParaRPr>
          </a:p>
        </p:txBody>
      </p:sp>
      <p:sp>
        <p:nvSpPr>
          <p:cNvPr id="27" name="Google Shape;3504;p61">
            <a:extLst>
              <a:ext uri="{FF2B5EF4-FFF2-40B4-BE49-F238E27FC236}">
                <a16:creationId xmlns:a16="http://schemas.microsoft.com/office/drawing/2014/main" id="{5B191491-BDC7-AB6B-37AD-637EB7B29837}"/>
              </a:ext>
            </a:extLst>
          </p:cNvPr>
          <p:cNvSpPr txBox="1">
            <a:spLocks/>
          </p:cNvSpPr>
          <p:nvPr/>
        </p:nvSpPr>
        <p:spPr>
          <a:xfrm>
            <a:off x="2132870" y="2302623"/>
            <a:ext cx="2084700" cy="136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u="none" strike="noStrike" dirty="0">
                <a:effectLst/>
                <a:latin typeface="Times New Roman" panose="02020603050405020304" pitchFamily="18" charset="0"/>
                <a:ea typeface="MS Mincho" panose="02020609040205080304" pitchFamily="49" charset="-128"/>
              </a:rPr>
              <a:t>KHÁCH HÀNG: </a:t>
            </a:r>
            <a:r>
              <a:rPr lang="en-US" sz="1600" u="none" strike="noStrike" dirty="0" err="1">
                <a:effectLst/>
                <a:latin typeface="Times New Roman" panose="02020603050405020304" pitchFamily="18" charset="0"/>
                <a:ea typeface="MS Mincho" panose="02020609040205080304" pitchFamily="49" charset="-128"/>
              </a:rPr>
              <a:t>là</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người</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tương</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tác</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với</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hệ</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thống</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thông</a:t>
            </a:r>
            <a:r>
              <a:rPr lang="en-US" sz="1600" u="none" strike="noStrike" dirty="0">
                <a:effectLst/>
                <a:latin typeface="Times New Roman" panose="02020603050405020304" pitchFamily="18" charset="0"/>
                <a:ea typeface="MS Mincho" panose="02020609040205080304" pitchFamily="49" charset="-128"/>
              </a:rPr>
              <a:t> qua </a:t>
            </a:r>
            <a:r>
              <a:rPr lang="en-US" sz="1600" u="none" strike="noStrike" dirty="0" err="1">
                <a:effectLst/>
                <a:latin typeface="Times New Roman" panose="02020603050405020304" pitchFamily="18" charset="0"/>
                <a:ea typeface="MS Mincho" panose="02020609040205080304" pitchFamily="49" charset="-128"/>
              </a:rPr>
              <a:t>các</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sản</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phẩm</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khách</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hàng</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có</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thể</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chọn</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các</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loại</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sản</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phẩm</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hiện</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có</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trong</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hệ</a:t>
            </a:r>
            <a:r>
              <a:rPr lang="en-US" sz="1600" u="none" strike="noStrike" dirty="0">
                <a:effectLst/>
                <a:latin typeface="Times New Roman" panose="02020603050405020304" pitchFamily="18" charset="0"/>
                <a:ea typeface="MS Mincho" panose="02020609040205080304" pitchFamily="49" charset="-128"/>
              </a:rPr>
              <a:t> </a:t>
            </a:r>
            <a:r>
              <a:rPr lang="en-US" sz="1600" u="none" strike="noStrike" dirty="0" err="1">
                <a:effectLst/>
                <a:latin typeface="Times New Roman" panose="02020603050405020304" pitchFamily="18" charset="0"/>
                <a:ea typeface="MS Mincho" panose="02020609040205080304" pitchFamily="49" charset="-128"/>
              </a:rPr>
              <a:t>thống</a:t>
            </a:r>
            <a:endParaRPr lang="en-US" sz="1600" dirty="0">
              <a:latin typeface="Barlow Semi Condensed"/>
              <a:ea typeface="Barlow Semi Condensed"/>
              <a:cs typeface="Barlow Semi Condensed"/>
              <a:sym typeface="Barlow Semi Condensed"/>
            </a:endParaRPr>
          </a:p>
        </p:txBody>
      </p:sp>
      <p:sp>
        <p:nvSpPr>
          <p:cNvPr id="30" name="Google Shape;3507;p61">
            <a:extLst>
              <a:ext uri="{FF2B5EF4-FFF2-40B4-BE49-F238E27FC236}">
                <a16:creationId xmlns:a16="http://schemas.microsoft.com/office/drawing/2014/main" id="{13909466-8946-8D55-DC6E-5A9A7B5270E9}"/>
              </a:ext>
            </a:extLst>
          </p:cNvPr>
          <p:cNvSpPr txBox="1">
            <a:spLocks/>
          </p:cNvSpPr>
          <p:nvPr/>
        </p:nvSpPr>
        <p:spPr>
          <a:xfrm>
            <a:off x="2793322" y="1864698"/>
            <a:ext cx="722400" cy="4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01</a:t>
            </a:r>
          </a:p>
        </p:txBody>
      </p:sp>
      <p:sp>
        <p:nvSpPr>
          <p:cNvPr id="31" name="Google Shape;3508;p61">
            <a:extLst>
              <a:ext uri="{FF2B5EF4-FFF2-40B4-BE49-F238E27FC236}">
                <a16:creationId xmlns:a16="http://schemas.microsoft.com/office/drawing/2014/main" id="{4B1E1F65-D14B-513F-3360-B6628A28CDD0}"/>
              </a:ext>
            </a:extLst>
          </p:cNvPr>
          <p:cNvSpPr txBox="1">
            <a:spLocks/>
          </p:cNvSpPr>
          <p:nvPr/>
        </p:nvSpPr>
        <p:spPr>
          <a:xfrm>
            <a:off x="5655394" y="1864698"/>
            <a:ext cx="722400" cy="4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t>02</a:t>
            </a:r>
          </a:p>
        </p:txBody>
      </p:sp>
    </p:spTree>
    <p:extLst>
      <p:ext uri="{BB962C8B-B14F-4D97-AF65-F5344CB8AC3E}">
        <p14:creationId xmlns:p14="http://schemas.microsoft.com/office/powerpoint/2010/main" val="4077724067"/>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DBC263-36A5-0A55-5F32-96443B9D0409}"/>
              </a:ext>
            </a:extLst>
          </p:cNvPr>
          <p:cNvSpPr>
            <a:spLocks noGrp="1"/>
          </p:cNvSpPr>
          <p:nvPr>
            <p:ph type="title"/>
          </p:nvPr>
        </p:nvSpPr>
        <p:spPr>
          <a:xfrm>
            <a:off x="1691957" y="228979"/>
            <a:ext cx="5804671" cy="1056300"/>
          </a:xfrm>
        </p:spPr>
        <p:txBody>
          <a:bodyPr/>
          <a:lstStyle/>
          <a:p>
            <a:r>
              <a:rPr lang="vi-VN" dirty="0"/>
              <a:t>Sơ đồ </a:t>
            </a:r>
            <a:r>
              <a:rPr lang="vi-VN" dirty="0" err="1"/>
              <a:t>Usecase</a:t>
            </a:r>
            <a:endParaRPr lang="en-US" dirty="0"/>
          </a:p>
        </p:txBody>
      </p:sp>
      <p:sp>
        <p:nvSpPr>
          <p:cNvPr id="4" name="Subtitle 3">
            <a:extLst>
              <a:ext uri="{FF2B5EF4-FFF2-40B4-BE49-F238E27FC236}">
                <a16:creationId xmlns:a16="http://schemas.microsoft.com/office/drawing/2014/main" id="{6538D4BD-3C7C-F60C-33A1-FDB706DD2B5A}"/>
              </a:ext>
            </a:extLst>
          </p:cNvPr>
          <p:cNvSpPr>
            <a:spLocks noGrp="1"/>
          </p:cNvSpPr>
          <p:nvPr>
            <p:ph type="subTitle" idx="1"/>
          </p:nvPr>
        </p:nvSpPr>
        <p:spPr>
          <a:xfrm>
            <a:off x="1791600" y="1427479"/>
            <a:ext cx="5560800" cy="497100"/>
          </a:xfrm>
        </p:spPr>
        <p:txBody>
          <a:bodyPr/>
          <a:lstStyle/>
          <a:p>
            <a:endParaRPr lang="en-US"/>
          </a:p>
        </p:txBody>
      </p:sp>
      <p:pic>
        <p:nvPicPr>
          <p:cNvPr id="5" name="Picture 4">
            <a:extLst>
              <a:ext uri="{FF2B5EF4-FFF2-40B4-BE49-F238E27FC236}">
                <a16:creationId xmlns:a16="http://schemas.microsoft.com/office/drawing/2014/main" id="{2ED80FC4-7002-4066-E9AA-5E9A0C99439F}"/>
              </a:ext>
            </a:extLst>
          </p:cNvPr>
          <p:cNvPicPr>
            <a:picLocks noChangeAspect="1"/>
          </p:cNvPicPr>
          <p:nvPr/>
        </p:nvPicPr>
        <p:blipFill>
          <a:blip r:embed="rId2"/>
          <a:stretch>
            <a:fillRect/>
          </a:stretch>
        </p:blipFill>
        <p:spPr>
          <a:xfrm>
            <a:off x="1691957" y="1676029"/>
            <a:ext cx="5760085" cy="2639695"/>
          </a:xfrm>
          <a:prstGeom prst="rect">
            <a:avLst/>
          </a:prstGeom>
        </p:spPr>
      </p:pic>
    </p:spTree>
    <p:extLst>
      <p:ext uri="{BB962C8B-B14F-4D97-AF65-F5344CB8AC3E}">
        <p14:creationId xmlns:p14="http://schemas.microsoft.com/office/powerpoint/2010/main" val="3793322190"/>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599C5-EADD-6497-8779-87C84CDE9CD2}"/>
              </a:ext>
            </a:extLst>
          </p:cNvPr>
          <p:cNvSpPr>
            <a:spLocks noGrp="1"/>
          </p:cNvSpPr>
          <p:nvPr>
            <p:ph type="title"/>
          </p:nvPr>
        </p:nvSpPr>
        <p:spPr>
          <a:xfrm>
            <a:off x="4719250" y="664198"/>
            <a:ext cx="4294800" cy="685643"/>
          </a:xfrm>
        </p:spPr>
        <p:txBody>
          <a:bodyPr/>
          <a:lstStyle/>
          <a:p>
            <a:r>
              <a:rPr lang="vi-VN" dirty="0">
                <a:solidFill>
                  <a:schemeClr val="accent2"/>
                </a:solidFill>
              </a:rPr>
              <a:t>VÍ DỤ VỀ USECASE</a:t>
            </a:r>
            <a:endParaRPr lang="en-US" dirty="0">
              <a:solidFill>
                <a:schemeClr val="accent2"/>
              </a:solidFill>
            </a:endParaRPr>
          </a:p>
        </p:txBody>
      </p:sp>
      <p:sp>
        <p:nvSpPr>
          <p:cNvPr id="5" name="Subtitle 4">
            <a:extLst>
              <a:ext uri="{FF2B5EF4-FFF2-40B4-BE49-F238E27FC236}">
                <a16:creationId xmlns:a16="http://schemas.microsoft.com/office/drawing/2014/main" id="{4B86D688-8CF2-7F26-E17D-FE8C1622703D}"/>
              </a:ext>
            </a:extLst>
          </p:cNvPr>
          <p:cNvSpPr>
            <a:spLocks noGrp="1"/>
          </p:cNvSpPr>
          <p:nvPr>
            <p:ph type="subTitle" idx="1"/>
          </p:nvPr>
        </p:nvSpPr>
        <p:spPr>
          <a:xfrm>
            <a:off x="4719250" y="1349841"/>
            <a:ext cx="4294800" cy="3523499"/>
          </a:xfrm>
        </p:spPr>
        <p:txBody>
          <a:bodyPr/>
          <a:lstStyle/>
          <a:p>
            <a:pPr marL="0" marR="0">
              <a:lnSpc>
                <a:spcPct val="107000"/>
              </a:lnSpc>
              <a:spcBef>
                <a:spcPts val="0"/>
              </a:spcBef>
              <a:spcAft>
                <a:spcPts val="800"/>
              </a:spcAft>
            </a:pPr>
            <a:r>
              <a:rPr lang="en-US" sz="1400" dirty="0" err="1">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Tác</a:t>
            </a:r>
            <a:r>
              <a:rPr lang="en-US" sz="14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1400" dirty="0" err="1">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nhân</a:t>
            </a:r>
            <a:r>
              <a:rPr lang="en-US" sz="14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1400" dirty="0" err="1">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Khách</a:t>
            </a:r>
            <a:r>
              <a:rPr lang="en-US" sz="14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1400" dirty="0" err="1">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hàng</a:t>
            </a:r>
            <a:r>
              <a:rPr lang="en-US" sz="14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1400" dirty="0" err="1">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có</a:t>
            </a:r>
            <a:r>
              <a:rPr lang="en-US" sz="14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1400" dirty="0" err="1">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các</a:t>
            </a:r>
            <a:r>
              <a:rPr lang="en-US" sz="14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UC </a:t>
            </a:r>
            <a:r>
              <a:rPr lang="en-US" sz="1400" dirty="0" err="1">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sau</a:t>
            </a:r>
            <a:r>
              <a:rPr lang="en-US" sz="14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a:t>
            </a:r>
            <a:endParaRPr lang="en-US" sz="1400" dirty="0">
              <a:solidFill>
                <a:srgbClr val="000000"/>
              </a:solidFill>
              <a:effectLst/>
              <a:latin typeface="Times New Roman" panose="02020603050405020304" pitchFamily="18" charset="0"/>
              <a:ea typeface="MS Mincho" panose="02020609040205080304" pitchFamily="49" charset="-128"/>
              <a:cs typeface="Arial" panose="020B0604020202020204" pitchFamily="34" charset="0"/>
            </a:endParaRPr>
          </a:p>
          <a:p>
            <a:pPr marL="342900" marR="0" lvl="0" indent="-342900">
              <a:lnSpc>
                <a:spcPct val="107000"/>
              </a:lnSpc>
              <a:spcBef>
                <a:spcPts val="0"/>
              </a:spcBef>
              <a:spcAft>
                <a:spcPts val="0"/>
              </a:spcAft>
              <a:buSzPts val="1500"/>
              <a:buFont typeface="Verdana" panose="020B0604030504040204" pitchFamily="34" charset="0"/>
              <a:buChar char="-"/>
            </a:pP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Đăng</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ký</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đăng</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nhập</a:t>
            </a:r>
            <a:endParaRPr lang="en-US" sz="1400" dirty="0">
              <a:solidFill>
                <a:srgbClr val="000000"/>
              </a:solidFill>
              <a:effectLst/>
              <a:latin typeface="Times New Roman" panose="02020603050405020304" pitchFamily="18" charset="0"/>
              <a:ea typeface="Verdana" panose="020B0604030504040204" pitchFamily="34" charset="0"/>
              <a:cs typeface="Verdana" panose="020B0604030504040204" pitchFamily="34" charset="0"/>
            </a:endParaRPr>
          </a:p>
          <a:p>
            <a:pPr marL="342900" marR="0" lvl="0" indent="-342900">
              <a:lnSpc>
                <a:spcPct val="107000"/>
              </a:lnSpc>
              <a:spcBef>
                <a:spcPts val="0"/>
              </a:spcBef>
              <a:spcAft>
                <a:spcPts val="0"/>
              </a:spcAft>
              <a:buSzPts val="1500"/>
              <a:buFont typeface="Verdana" panose="020B0604030504040204" pitchFamily="34" charset="0"/>
              <a:buChar char="-"/>
            </a:pP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Xem</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thông</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tin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sản</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phẩm</a:t>
            </a:r>
            <a:endParaRPr lang="en-US" sz="1400" dirty="0">
              <a:solidFill>
                <a:srgbClr val="000000"/>
              </a:solidFill>
              <a:effectLst/>
              <a:latin typeface="Times New Roman" panose="02020603050405020304" pitchFamily="18" charset="0"/>
              <a:ea typeface="Verdana" panose="020B0604030504040204" pitchFamily="34" charset="0"/>
              <a:cs typeface="Verdana" panose="020B0604030504040204" pitchFamily="34" charset="0"/>
            </a:endParaRPr>
          </a:p>
          <a:p>
            <a:pPr marL="342900" marR="0" lvl="0" indent="-342900">
              <a:lnSpc>
                <a:spcPct val="107000"/>
              </a:lnSpc>
              <a:spcBef>
                <a:spcPts val="0"/>
              </a:spcBef>
              <a:spcAft>
                <a:spcPts val="0"/>
              </a:spcAft>
              <a:buSzPts val="1500"/>
              <a:buFont typeface="Verdana" panose="020B0604030504040204" pitchFamily="34" charset="0"/>
              <a:buChar char="-"/>
            </a:pP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Xem</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thông</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tin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danh</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mục</a:t>
            </a:r>
            <a:endParaRPr lang="en-US" sz="1400" dirty="0">
              <a:solidFill>
                <a:srgbClr val="000000"/>
              </a:solidFill>
              <a:effectLst/>
              <a:latin typeface="Times New Roman" panose="02020603050405020304" pitchFamily="18" charset="0"/>
              <a:ea typeface="Verdana" panose="020B0604030504040204" pitchFamily="34" charset="0"/>
              <a:cs typeface="Verdana" panose="020B0604030504040204" pitchFamily="34" charset="0"/>
            </a:endParaRPr>
          </a:p>
          <a:p>
            <a:pPr marL="342900" marR="0" lvl="0" indent="-342900">
              <a:lnSpc>
                <a:spcPct val="107000"/>
              </a:lnSpc>
              <a:spcBef>
                <a:spcPts val="0"/>
              </a:spcBef>
              <a:spcAft>
                <a:spcPts val="0"/>
              </a:spcAft>
              <a:buSzPts val="1500"/>
              <a:buFont typeface="Verdana" panose="020B0604030504040204" pitchFamily="34" charset="0"/>
              <a:buChar char="-"/>
            </a:pP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Chọn</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sản</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phẩm</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cần</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đặt</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hàng</a:t>
            </a:r>
            <a:endParaRPr lang="en-US" sz="1400" dirty="0">
              <a:solidFill>
                <a:srgbClr val="000000"/>
              </a:solidFill>
              <a:effectLst/>
              <a:latin typeface="Times New Roman" panose="02020603050405020304" pitchFamily="18" charset="0"/>
              <a:ea typeface="Verdana" panose="020B0604030504040204" pitchFamily="34" charset="0"/>
              <a:cs typeface="Verdana" panose="020B0604030504040204" pitchFamily="34" charset="0"/>
            </a:endParaRPr>
          </a:p>
          <a:p>
            <a:pPr marL="342900" marR="0" lvl="0" indent="-342900">
              <a:lnSpc>
                <a:spcPct val="107000"/>
              </a:lnSpc>
              <a:spcBef>
                <a:spcPts val="0"/>
              </a:spcBef>
              <a:spcAft>
                <a:spcPts val="800"/>
              </a:spcAft>
              <a:buSzPts val="1500"/>
              <a:buFont typeface="Verdana" panose="020B0604030504040204" pitchFamily="34" charset="0"/>
              <a:buChar char="-"/>
            </a:pP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Liên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hệ</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hỗ</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trợ</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khách</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hàng</a:t>
            </a:r>
            <a:endParaRPr lang="en-US" sz="1400" dirty="0">
              <a:solidFill>
                <a:srgbClr val="000000"/>
              </a:solidFill>
              <a:effectLst/>
              <a:latin typeface="Times New Roman" panose="02020603050405020304" pitchFamily="18" charset="0"/>
              <a:ea typeface="Verdana" panose="020B0604030504040204" pitchFamily="34" charset="0"/>
              <a:cs typeface="Verdana" panose="020B0604030504040204" pitchFamily="34" charset="0"/>
            </a:endParaRPr>
          </a:p>
          <a:p>
            <a:pPr marL="0" marR="0">
              <a:lnSpc>
                <a:spcPct val="107000"/>
              </a:lnSpc>
              <a:spcBef>
                <a:spcPts val="0"/>
              </a:spcBef>
              <a:spcAft>
                <a:spcPts val="800"/>
              </a:spcAft>
            </a:pPr>
            <a:r>
              <a:rPr lang="en-US" sz="1400" dirty="0" err="1">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Tác</a:t>
            </a:r>
            <a:r>
              <a:rPr lang="en-US" sz="14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1400" dirty="0" err="1">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nhân</a:t>
            </a:r>
            <a:r>
              <a:rPr lang="en-US" sz="14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“Admin” </a:t>
            </a:r>
            <a:r>
              <a:rPr lang="en-US" sz="1400" dirty="0" err="1">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có</a:t>
            </a:r>
            <a:r>
              <a:rPr lang="en-US" sz="14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1400" dirty="0" err="1">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các</a:t>
            </a:r>
            <a:r>
              <a:rPr lang="en-US" sz="14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UC </a:t>
            </a:r>
            <a:r>
              <a:rPr lang="en-US" sz="1400" dirty="0" err="1">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sau</a:t>
            </a:r>
            <a:r>
              <a:rPr lang="en-US" sz="14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a:t>
            </a:r>
            <a:endParaRPr lang="en-US" sz="1400" dirty="0">
              <a:solidFill>
                <a:srgbClr val="000000"/>
              </a:solidFill>
              <a:effectLst/>
              <a:latin typeface="Times New Roman" panose="02020603050405020304" pitchFamily="18" charset="0"/>
              <a:ea typeface="MS Mincho" panose="02020609040205080304" pitchFamily="49" charset="-128"/>
              <a:cs typeface="Arial" panose="020B0604020202020204" pitchFamily="34" charset="0"/>
            </a:endParaRPr>
          </a:p>
          <a:p>
            <a:pPr marL="342900" marR="0" lvl="0" indent="-342900">
              <a:lnSpc>
                <a:spcPct val="107000"/>
              </a:lnSpc>
              <a:spcBef>
                <a:spcPts val="0"/>
              </a:spcBef>
              <a:spcAft>
                <a:spcPts val="0"/>
              </a:spcAft>
              <a:buSzPts val="1500"/>
              <a:buFont typeface="Verdana" panose="020B0604030504040204" pitchFamily="34" charset="0"/>
              <a:buChar char="-"/>
            </a:pP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Đăng</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nhập</a:t>
            </a:r>
            <a:endParaRPr lang="en-US" sz="1400" dirty="0">
              <a:solidFill>
                <a:srgbClr val="000000"/>
              </a:solidFill>
              <a:effectLst/>
              <a:latin typeface="Times New Roman" panose="02020603050405020304" pitchFamily="18" charset="0"/>
              <a:ea typeface="Verdana" panose="020B0604030504040204" pitchFamily="34" charset="0"/>
              <a:cs typeface="Verdana" panose="020B0604030504040204" pitchFamily="34" charset="0"/>
            </a:endParaRPr>
          </a:p>
          <a:p>
            <a:pPr marL="342900" marR="0" lvl="0" indent="-342900">
              <a:lnSpc>
                <a:spcPct val="107000"/>
              </a:lnSpc>
              <a:spcBef>
                <a:spcPts val="0"/>
              </a:spcBef>
              <a:spcAft>
                <a:spcPts val="0"/>
              </a:spcAft>
              <a:buSzPts val="1500"/>
              <a:buFont typeface="Verdana" panose="020B0604030504040204" pitchFamily="34" charset="0"/>
              <a:buChar char="-"/>
            </a:pP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Quản</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lý</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danh</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mục</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các</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sản</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phẩm</a:t>
            </a:r>
            <a:endParaRPr lang="en-US" sz="1400" dirty="0">
              <a:solidFill>
                <a:srgbClr val="000000"/>
              </a:solidFill>
              <a:effectLst/>
              <a:latin typeface="Times New Roman" panose="02020603050405020304" pitchFamily="18" charset="0"/>
              <a:ea typeface="Verdana" panose="020B0604030504040204" pitchFamily="34" charset="0"/>
              <a:cs typeface="Verdana" panose="020B0604030504040204" pitchFamily="34" charset="0"/>
            </a:endParaRPr>
          </a:p>
          <a:p>
            <a:pPr marL="342900" marR="0" lvl="0" indent="-342900">
              <a:lnSpc>
                <a:spcPct val="107000"/>
              </a:lnSpc>
              <a:spcBef>
                <a:spcPts val="0"/>
              </a:spcBef>
              <a:spcAft>
                <a:spcPts val="0"/>
              </a:spcAft>
              <a:buSzPts val="1500"/>
              <a:buFont typeface="Verdana" panose="020B0604030504040204" pitchFamily="34" charset="0"/>
              <a:buChar char="-"/>
            </a:pP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Quản</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lý</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các</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sản</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phẩm</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endParaRPr lang="en-US" sz="1400" dirty="0">
              <a:solidFill>
                <a:srgbClr val="000000"/>
              </a:solidFill>
              <a:effectLst/>
              <a:latin typeface="Times New Roman" panose="02020603050405020304" pitchFamily="18" charset="0"/>
              <a:ea typeface="Verdana" panose="020B0604030504040204" pitchFamily="34" charset="0"/>
              <a:cs typeface="Verdana" panose="020B0604030504040204" pitchFamily="34" charset="0"/>
            </a:endParaRPr>
          </a:p>
          <a:p>
            <a:pPr marL="342900" marR="0" lvl="0" indent="-342900">
              <a:lnSpc>
                <a:spcPct val="107000"/>
              </a:lnSpc>
              <a:spcBef>
                <a:spcPts val="0"/>
              </a:spcBef>
              <a:spcAft>
                <a:spcPts val="0"/>
              </a:spcAft>
              <a:buSzPts val="1500"/>
              <a:buFont typeface="Verdana" panose="020B0604030504040204" pitchFamily="34" charset="0"/>
              <a:buChar char="-"/>
            </a:pP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Quản</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lý</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danh</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sách</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khách</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hàng</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và</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Admin </a:t>
            </a:r>
            <a:endParaRPr lang="en-US" sz="1400" dirty="0">
              <a:solidFill>
                <a:srgbClr val="000000"/>
              </a:solidFill>
              <a:effectLst/>
              <a:latin typeface="Times New Roman" panose="02020603050405020304" pitchFamily="18" charset="0"/>
              <a:ea typeface="Verdana" panose="020B0604030504040204" pitchFamily="34" charset="0"/>
              <a:cs typeface="Verdana" panose="020B0604030504040204" pitchFamily="34" charset="0"/>
            </a:endParaRPr>
          </a:p>
          <a:p>
            <a:pPr marL="342900" marR="0" lvl="0" indent="-342900">
              <a:lnSpc>
                <a:spcPct val="107000"/>
              </a:lnSpc>
              <a:spcBef>
                <a:spcPts val="0"/>
              </a:spcBef>
              <a:spcAft>
                <a:spcPts val="800"/>
              </a:spcAft>
              <a:buSzPts val="1500"/>
              <a:buFont typeface="Verdana" panose="020B0604030504040204" pitchFamily="34" charset="0"/>
              <a:buChar char="-"/>
            </a:pP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Hỗ</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trợ</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khách</a:t>
            </a:r>
            <a:r>
              <a:rPr lang="en-US" sz="1400" dirty="0">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 </a:t>
            </a:r>
            <a:r>
              <a:rPr lang="en-US" sz="1400" dirty="0" err="1">
                <a:solidFill>
                  <a:srgbClr val="000000"/>
                </a:solidFill>
                <a:effectLst/>
                <a:latin typeface="Times New Roman" panose="02020603050405020304" pitchFamily="18" charset="0"/>
                <a:ea typeface="Verdana" panose="020B0604030504040204" pitchFamily="34" charset="0"/>
                <a:cs typeface="Times New Roman" panose="02020603050405020304" pitchFamily="18" charset="0"/>
              </a:rPr>
              <a:t>hàng</a:t>
            </a:r>
            <a:endParaRPr lang="en-US" sz="1400" dirty="0">
              <a:solidFill>
                <a:srgbClr val="000000"/>
              </a:solidFill>
              <a:effectLst/>
              <a:latin typeface="Times New Roman" panose="02020603050405020304" pitchFamily="18" charset="0"/>
              <a:ea typeface="Verdana" panose="020B0604030504040204" pitchFamily="34" charset="0"/>
              <a:cs typeface="Verdana" panose="020B0604030504040204" pitchFamily="34" charset="0"/>
            </a:endParaRPr>
          </a:p>
          <a:p>
            <a:endParaRPr lang="en-US" sz="1400" dirty="0"/>
          </a:p>
        </p:txBody>
      </p:sp>
      <p:sp>
        <p:nvSpPr>
          <p:cNvPr id="6" name="Picture Placeholder 5">
            <a:extLst>
              <a:ext uri="{FF2B5EF4-FFF2-40B4-BE49-F238E27FC236}">
                <a16:creationId xmlns:a16="http://schemas.microsoft.com/office/drawing/2014/main" id="{38D2204C-D1D3-675C-6B2A-9BEF5F498094}"/>
              </a:ext>
            </a:extLst>
          </p:cNvPr>
          <p:cNvSpPr>
            <a:spLocks noGrp="1"/>
          </p:cNvSpPr>
          <p:nvPr>
            <p:ph type="pic" idx="2"/>
          </p:nvPr>
        </p:nvSpPr>
        <p:spPr/>
        <p:txBody>
          <a:bodyPr/>
          <a:lstStyle/>
          <a:p>
            <a:endParaRPr lang="en-US"/>
          </a:p>
        </p:txBody>
      </p:sp>
      <p:pic>
        <p:nvPicPr>
          <p:cNvPr id="8" name="Picture 7">
            <a:extLst>
              <a:ext uri="{FF2B5EF4-FFF2-40B4-BE49-F238E27FC236}">
                <a16:creationId xmlns:a16="http://schemas.microsoft.com/office/drawing/2014/main" id="{8DD652CB-9AB1-67BC-F84D-90A8ADF60B3A}"/>
              </a:ext>
            </a:extLst>
          </p:cNvPr>
          <p:cNvPicPr>
            <a:picLocks noChangeAspect="1"/>
          </p:cNvPicPr>
          <p:nvPr/>
        </p:nvPicPr>
        <p:blipFill>
          <a:blip r:embed="rId2"/>
          <a:stretch>
            <a:fillRect/>
          </a:stretch>
        </p:blipFill>
        <p:spPr>
          <a:xfrm>
            <a:off x="538071" y="556736"/>
            <a:ext cx="4033929" cy="2096789"/>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0FF46BCC-3E0D-6AAE-DF33-D66718E7535D}"/>
              </a:ext>
            </a:extLst>
          </p:cNvPr>
          <p:cNvPicPr>
            <a:picLocks noChangeAspect="1"/>
          </p:cNvPicPr>
          <p:nvPr/>
        </p:nvPicPr>
        <p:blipFill>
          <a:blip r:embed="rId3"/>
          <a:stretch>
            <a:fillRect/>
          </a:stretch>
        </p:blipFill>
        <p:spPr>
          <a:xfrm>
            <a:off x="538071" y="2879498"/>
            <a:ext cx="4060556" cy="20967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8767314"/>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alpha val="1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5F7CD0-D5B3-CC93-0E16-C390D3D0A4ED}"/>
              </a:ext>
            </a:extLst>
          </p:cNvPr>
          <p:cNvSpPr/>
          <p:nvPr/>
        </p:nvSpPr>
        <p:spPr>
          <a:xfrm>
            <a:off x="4586349" y="-23903"/>
            <a:ext cx="4644737" cy="52596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A33250-ED42-9F33-AB8E-2E081D531520}"/>
              </a:ext>
            </a:extLst>
          </p:cNvPr>
          <p:cNvSpPr/>
          <p:nvPr/>
        </p:nvSpPr>
        <p:spPr>
          <a:xfrm>
            <a:off x="14349" y="0"/>
            <a:ext cx="4572000" cy="52357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75C2E746-B2FA-106C-F9A8-CDF2FA9AA34E}"/>
              </a:ext>
            </a:extLst>
          </p:cNvPr>
          <p:cNvSpPr>
            <a:spLocks noGrp="1"/>
          </p:cNvSpPr>
          <p:nvPr>
            <p:ph type="subTitle" idx="4294967295"/>
          </p:nvPr>
        </p:nvSpPr>
        <p:spPr>
          <a:xfrm>
            <a:off x="5134188" y="875983"/>
            <a:ext cx="3386666" cy="4012353"/>
          </a:xfrm>
        </p:spPr>
        <p:txBody>
          <a:bodyPr/>
          <a:lstStyle/>
          <a:p>
            <a:pPr marL="342900" marR="0" lvl="0" indent="-342900">
              <a:lnSpc>
                <a:spcPct val="107000"/>
              </a:lnSpc>
              <a:spcBef>
                <a:spcPts val="0"/>
              </a:spcBef>
              <a:spcAft>
                <a:spcPts val="0"/>
              </a:spcAft>
              <a:buFont typeface="Arial" panose="020B0604020202020204" pitchFamily="34" charset="0"/>
              <a:buChar char="-"/>
            </a:pP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Tác</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nhân</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Admin </a:t>
            </a:r>
          </a:p>
          <a:p>
            <a:pPr marL="342900" marR="0" lvl="0" indent="-342900">
              <a:lnSpc>
                <a:spcPct val="107000"/>
              </a:lnSpc>
              <a:spcBef>
                <a:spcPts val="0"/>
              </a:spcBef>
              <a:spcAft>
                <a:spcPts val="0"/>
              </a:spcAft>
              <a:buFont typeface="Arial" panose="020B0604020202020204" pitchFamily="34" charset="0"/>
              <a:buChar char="-"/>
            </a:pP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Mô</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tả</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UC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cho</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phép</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admin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của</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hệ</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thống</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xem</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các</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thông</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tin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cá</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nhân</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của</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mình</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a:t>
            </a:r>
          </a:p>
          <a:p>
            <a:pPr marL="342900" marR="0" lvl="0" indent="-342900">
              <a:lnSpc>
                <a:spcPct val="107000"/>
              </a:lnSpc>
              <a:spcBef>
                <a:spcPts val="0"/>
              </a:spcBef>
              <a:spcAft>
                <a:spcPts val="0"/>
              </a:spcAft>
              <a:buFont typeface="Arial" panose="020B0604020202020204" pitchFamily="34" charset="0"/>
              <a:buChar char="-"/>
            </a:pP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Tiền</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điều</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kiện</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Admin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đã</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vào</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được</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database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của</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hệ</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thống</a:t>
            </a:r>
            <a:endPar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endParaRPr>
          </a:p>
          <a:p>
            <a:pPr marL="342900" marR="0" lvl="0" indent="-342900">
              <a:lnSpc>
                <a:spcPct val="107000"/>
              </a:lnSpc>
              <a:spcBef>
                <a:spcPts val="0"/>
              </a:spcBef>
              <a:spcAft>
                <a:spcPts val="0"/>
              </a:spcAft>
              <a:buFont typeface="Arial" panose="020B0604020202020204" pitchFamily="34" charset="0"/>
              <a:buChar char="-"/>
            </a:pP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Luồng</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sự</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kiện</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chính</a:t>
            </a:r>
            <a:r>
              <a:rPr lang="en-US" sz="1400" b="1" dirty="0">
                <a:solidFill>
                  <a:schemeClr val="tx2">
                    <a:lumMod val="40000"/>
                    <a:lumOff val="60000"/>
                  </a:schemeClr>
                </a:solidFill>
                <a:effectLst/>
                <a:latin typeface="Josefin Sans" pitchFamily="2" charset="0"/>
                <a:ea typeface="DengXian" panose="02010600030101010101" pitchFamily="2" charset="-122"/>
                <a:cs typeface="Arial" panose="020B0604020202020204" pitchFamily="34" charset="0"/>
              </a:rPr>
              <a:t>:</a:t>
            </a:r>
          </a:p>
          <a:p>
            <a:pPr marL="342900" marR="0" lvl="0" indent="-342900">
              <a:lnSpc>
                <a:spcPct val="107000"/>
              </a:lnSpc>
              <a:spcBef>
                <a:spcPts val="0"/>
              </a:spcBef>
              <a:spcAft>
                <a:spcPts val="0"/>
              </a:spcAft>
              <a:buFont typeface="+mj-lt"/>
              <a:buAutoNum type="arabicPeriod"/>
            </a:pP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Admin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chọn</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bảng</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Account.</a:t>
            </a:r>
          </a:p>
          <a:p>
            <a:pPr marL="342900" marR="0" lvl="0" indent="-342900">
              <a:lnSpc>
                <a:spcPct val="107000"/>
              </a:lnSpc>
              <a:spcBef>
                <a:spcPts val="0"/>
              </a:spcBef>
              <a:spcAft>
                <a:spcPts val="0"/>
              </a:spcAft>
              <a:buFont typeface="+mj-lt"/>
              <a:buAutoNum type="arabicPeriod"/>
            </a:pP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Form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xem</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thông</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tin admin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xuất</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hiện</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hệ</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thống</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hiển</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thị</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thông</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tin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cá</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nhân</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của</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Admin.</a:t>
            </a:r>
          </a:p>
          <a:p>
            <a:pPr marL="342900" marR="0" lvl="0" indent="-342900">
              <a:lnSpc>
                <a:spcPct val="107000"/>
              </a:lnSpc>
              <a:spcBef>
                <a:spcPts val="0"/>
              </a:spcBef>
              <a:spcAft>
                <a:spcPts val="0"/>
              </a:spcAft>
              <a:buFont typeface="+mj-lt"/>
              <a:buAutoNum type="arabicPeriod"/>
            </a:pP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Admin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có</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thể</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sửa</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đổi</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thông</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tin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cá</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nhân</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đổi</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mật</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khẩu</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a:t>
            </a:r>
          </a:p>
          <a:p>
            <a:pPr marL="342900" marR="0" lvl="0" indent="-342900">
              <a:lnSpc>
                <a:spcPct val="107000"/>
              </a:lnSpc>
              <a:spcBef>
                <a:spcPts val="0"/>
              </a:spcBef>
              <a:spcAft>
                <a:spcPts val="800"/>
              </a:spcAft>
              <a:buFont typeface="+mj-lt"/>
              <a:buAutoNum type="arabicPeriod"/>
            </a:pP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UC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kết</a:t>
            </a:r>
            <a:r>
              <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rPr>
              <a:t>thúc</a:t>
            </a:r>
            <a:endParaRPr lang="en-US" sz="1400" b="1" dirty="0">
              <a:solidFill>
                <a:schemeClr val="tx2">
                  <a:lumMod val="40000"/>
                  <a:lumOff val="60000"/>
                </a:schemeClr>
              </a:solidFill>
              <a:effectLst/>
              <a:latin typeface="Josefin Sans" pitchFamily="2" charset="0"/>
              <a:ea typeface="MS Mincho" panose="02020609040205080304" pitchFamily="49" charset="-128"/>
              <a:cs typeface="Arial" panose="020B0604020202020204" pitchFamily="34" charset="0"/>
            </a:endParaRPr>
          </a:p>
        </p:txBody>
      </p:sp>
      <p:sp>
        <p:nvSpPr>
          <p:cNvPr id="8" name="Subtitle 7">
            <a:extLst>
              <a:ext uri="{FF2B5EF4-FFF2-40B4-BE49-F238E27FC236}">
                <a16:creationId xmlns:a16="http://schemas.microsoft.com/office/drawing/2014/main" id="{132FC2BF-3DE3-6F69-CFCC-62C70FA4EF9B}"/>
              </a:ext>
            </a:extLst>
          </p:cNvPr>
          <p:cNvSpPr>
            <a:spLocks noGrp="1"/>
          </p:cNvSpPr>
          <p:nvPr>
            <p:ph type="subTitle" idx="4294967295"/>
          </p:nvPr>
        </p:nvSpPr>
        <p:spPr>
          <a:xfrm>
            <a:off x="5420800" y="98848"/>
            <a:ext cx="3298613" cy="620819"/>
          </a:xfrm>
        </p:spPr>
        <p:txBody>
          <a:bodyPr/>
          <a:lstStyle/>
          <a:p>
            <a:pPr marL="0" marR="0" indent="0" algn="ctr">
              <a:spcBef>
                <a:spcPts val="200"/>
              </a:spcBef>
              <a:spcAft>
                <a:spcPts val="0"/>
              </a:spcAft>
              <a:buNone/>
            </a:pPr>
            <a:r>
              <a:rPr lang="en-US" sz="2000" b="1" dirty="0" err="1">
                <a:solidFill>
                  <a:schemeClr val="accent1">
                    <a:lumMod val="40000"/>
                    <a:lumOff val="60000"/>
                  </a:schemeClr>
                </a:solidFill>
                <a:effectLst/>
                <a:latin typeface="Josefin Sans" pitchFamily="2" charset="0"/>
                <a:ea typeface="DengXian Light" panose="02010600030101010101" pitchFamily="2" charset="-122"/>
                <a:cs typeface="Times New Roman" panose="02020603050405020304" pitchFamily="18" charset="0"/>
              </a:rPr>
              <a:t>Đặc</a:t>
            </a:r>
            <a:r>
              <a:rPr lang="en-US" sz="2000" b="1" dirty="0">
                <a:solidFill>
                  <a:schemeClr val="accent1">
                    <a:lumMod val="40000"/>
                    <a:lumOff val="60000"/>
                  </a:schemeClr>
                </a:solidFill>
                <a:effectLst/>
                <a:latin typeface="Josefin Sans" pitchFamily="2" charset="0"/>
                <a:ea typeface="DengXian Light" panose="02010600030101010101" pitchFamily="2" charset="-122"/>
                <a:cs typeface="Times New Roman" panose="02020603050405020304" pitchFamily="18" charset="0"/>
              </a:rPr>
              <a:t> </a:t>
            </a:r>
            <a:r>
              <a:rPr lang="en-US" sz="2000" b="1" dirty="0" err="1">
                <a:solidFill>
                  <a:schemeClr val="accent1">
                    <a:lumMod val="40000"/>
                    <a:lumOff val="60000"/>
                  </a:schemeClr>
                </a:solidFill>
                <a:effectLst/>
                <a:latin typeface="Josefin Sans" pitchFamily="2" charset="0"/>
                <a:ea typeface="DengXian Light" panose="02010600030101010101" pitchFamily="2" charset="-122"/>
                <a:cs typeface="Times New Roman" panose="02020603050405020304" pitchFamily="18" charset="0"/>
              </a:rPr>
              <a:t>tả</a:t>
            </a:r>
            <a:r>
              <a:rPr lang="en-US" sz="2000" b="1" dirty="0">
                <a:solidFill>
                  <a:schemeClr val="accent1">
                    <a:lumMod val="40000"/>
                    <a:lumOff val="60000"/>
                  </a:schemeClr>
                </a:solidFill>
                <a:effectLst/>
                <a:latin typeface="Josefin Sans" pitchFamily="2" charset="0"/>
                <a:ea typeface="DengXian Light" panose="02010600030101010101" pitchFamily="2" charset="-122"/>
                <a:cs typeface="Times New Roman" panose="02020603050405020304" pitchFamily="18" charset="0"/>
              </a:rPr>
              <a:t> </a:t>
            </a:r>
            <a:r>
              <a:rPr lang="en-US" sz="2000" b="1" dirty="0" err="1">
                <a:solidFill>
                  <a:schemeClr val="accent1">
                    <a:lumMod val="40000"/>
                    <a:lumOff val="60000"/>
                  </a:schemeClr>
                </a:solidFill>
                <a:effectLst/>
                <a:latin typeface="Josefin Sans" pitchFamily="2" charset="0"/>
                <a:ea typeface="DengXian Light" panose="02010600030101010101" pitchFamily="2" charset="-122"/>
                <a:cs typeface="Times New Roman" panose="02020603050405020304" pitchFamily="18" charset="0"/>
              </a:rPr>
              <a:t>Usecase</a:t>
            </a:r>
            <a:r>
              <a:rPr lang="en-US" sz="2000" b="1" dirty="0">
                <a:solidFill>
                  <a:schemeClr val="accent1">
                    <a:lumMod val="40000"/>
                    <a:lumOff val="60000"/>
                  </a:schemeClr>
                </a:solidFill>
                <a:effectLst/>
                <a:latin typeface="Josefin Sans" pitchFamily="2" charset="0"/>
                <a:ea typeface="DengXian Light" panose="02010600030101010101" pitchFamily="2" charset="-122"/>
                <a:cs typeface="Times New Roman" panose="02020603050405020304" pitchFamily="18" charset="0"/>
              </a:rPr>
              <a:t> </a:t>
            </a:r>
            <a:r>
              <a:rPr lang="en-US" sz="2000" b="1" dirty="0" err="1">
                <a:solidFill>
                  <a:schemeClr val="accent1">
                    <a:lumMod val="40000"/>
                    <a:lumOff val="60000"/>
                  </a:schemeClr>
                </a:solidFill>
                <a:effectLst/>
                <a:latin typeface="Josefin Sans" pitchFamily="2" charset="0"/>
                <a:ea typeface="DengXian Light" panose="02010600030101010101" pitchFamily="2" charset="-122"/>
                <a:cs typeface="Times New Roman" panose="02020603050405020304" pitchFamily="18" charset="0"/>
              </a:rPr>
              <a:t>xem</a:t>
            </a:r>
            <a:r>
              <a:rPr lang="en-US" sz="2000" b="1" dirty="0">
                <a:solidFill>
                  <a:schemeClr val="accent1">
                    <a:lumMod val="40000"/>
                    <a:lumOff val="60000"/>
                  </a:schemeClr>
                </a:solidFill>
                <a:effectLst/>
                <a:latin typeface="Josefin Sans" pitchFamily="2" charset="0"/>
                <a:ea typeface="DengXian Light" panose="02010600030101010101" pitchFamily="2" charset="-122"/>
                <a:cs typeface="Times New Roman" panose="02020603050405020304" pitchFamily="18" charset="0"/>
              </a:rPr>
              <a:t> </a:t>
            </a:r>
            <a:r>
              <a:rPr lang="en-US" sz="2000" b="1" dirty="0" err="1">
                <a:solidFill>
                  <a:schemeClr val="accent1">
                    <a:lumMod val="40000"/>
                    <a:lumOff val="60000"/>
                  </a:schemeClr>
                </a:solidFill>
                <a:effectLst/>
                <a:latin typeface="Josefin Sans" pitchFamily="2" charset="0"/>
                <a:ea typeface="DengXian Light" panose="02010600030101010101" pitchFamily="2" charset="-122"/>
                <a:cs typeface="Times New Roman" panose="02020603050405020304" pitchFamily="18" charset="0"/>
              </a:rPr>
              <a:t>thông</a:t>
            </a:r>
            <a:r>
              <a:rPr lang="en-US" sz="2000" b="1" dirty="0">
                <a:solidFill>
                  <a:schemeClr val="accent1">
                    <a:lumMod val="40000"/>
                    <a:lumOff val="60000"/>
                  </a:schemeClr>
                </a:solidFill>
                <a:effectLst/>
                <a:latin typeface="Josefin Sans" pitchFamily="2" charset="0"/>
                <a:ea typeface="DengXian Light" panose="02010600030101010101" pitchFamily="2" charset="-122"/>
                <a:cs typeface="Times New Roman" panose="02020603050405020304" pitchFamily="18" charset="0"/>
              </a:rPr>
              <a:t> tin </a:t>
            </a:r>
            <a:r>
              <a:rPr lang="en-US" sz="2000" b="1" dirty="0" err="1">
                <a:solidFill>
                  <a:schemeClr val="accent1">
                    <a:lumMod val="40000"/>
                    <a:lumOff val="60000"/>
                  </a:schemeClr>
                </a:solidFill>
                <a:effectLst/>
                <a:latin typeface="Josefin Sans" pitchFamily="2" charset="0"/>
                <a:ea typeface="DengXian Light" panose="02010600030101010101" pitchFamily="2" charset="-122"/>
                <a:cs typeface="Times New Roman" panose="02020603050405020304" pitchFamily="18" charset="0"/>
              </a:rPr>
              <a:t>cá</a:t>
            </a:r>
            <a:r>
              <a:rPr lang="en-US" sz="2000" b="1" dirty="0">
                <a:solidFill>
                  <a:schemeClr val="accent1">
                    <a:lumMod val="40000"/>
                    <a:lumOff val="60000"/>
                  </a:schemeClr>
                </a:solidFill>
                <a:effectLst/>
                <a:latin typeface="Josefin Sans" pitchFamily="2" charset="0"/>
                <a:ea typeface="DengXian Light" panose="02010600030101010101" pitchFamily="2" charset="-122"/>
                <a:cs typeface="Times New Roman" panose="02020603050405020304" pitchFamily="18" charset="0"/>
              </a:rPr>
              <a:t> </a:t>
            </a:r>
            <a:r>
              <a:rPr lang="en-US" sz="2000" b="1" dirty="0" err="1">
                <a:solidFill>
                  <a:schemeClr val="accent1">
                    <a:lumMod val="40000"/>
                    <a:lumOff val="60000"/>
                  </a:schemeClr>
                </a:solidFill>
                <a:effectLst/>
                <a:latin typeface="Josefin Sans" pitchFamily="2" charset="0"/>
                <a:ea typeface="DengXian Light" panose="02010600030101010101" pitchFamily="2" charset="-122"/>
                <a:cs typeface="Times New Roman" panose="02020603050405020304" pitchFamily="18" charset="0"/>
              </a:rPr>
              <a:t>nhân</a:t>
            </a:r>
            <a:endParaRPr lang="en-US" sz="2000" b="1" dirty="0">
              <a:solidFill>
                <a:schemeClr val="accent1">
                  <a:lumMod val="40000"/>
                  <a:lumOff val="60000"/>
                </a:schemeClr>
              </a:solidFill>
              <a:effectLst/>
              <a:latin typeface="Josefin Sans" pitchFamily="2" charset="0"/>
              <a:ea typeface="DengXian Light" panose="02010600030101010101" pitchFamily="2" charset="-122"/>
              <a:cs typeface="Times New Roman" panose="02020603050405020304" pitchFamily="18" charset="0"/>
            </a:endParaRPr>
          </a:p>
        </p:txBody>
      </p:sp>
      <p:sp>
        <p:nvSpPr>
          <p:cNvPr id="7" name="Subtitle 6">
            <a:extLst>
              <a:ext uri="{FF2B5EF4-FFF2-40B4-BE49-F238E27FC236}">
                <a16:creationId xmlns:a16="http://schemas.microsoft.com/office/drawing/2014/main" id="{D39643E3-B436-1618-E849-C4AF9EE1D5DA}"/>
              </a:ext>
            </a:extLst>
          </p:cNvPr>
          <p:cNvSpPr>
            <a:spLocks noGrp="1"/>
          </p:cNvSpPr>
          <p:nvPr>
            <p:ph type="subTitle" idx="4294967295"/>
          </p:nvPr>
        </p:nvSpPr>
        <p:spPr>
          <a:xfrm>
            <a:off x="562186" y="769619"/>
            <a:ext cx="3861769" cy="3849793"/>
          </a:xfrm>
        </p:spPr>
        <p:txBody>
          <a:bodyPr/>
          <a:lstStyle/>
          <a:p>
            <a:pPr marL="342900" marR="0" lvl="0" indent="-342900">
              <a:lnSpc>
                <a:spcPct val="107000"/>
              </a:lnSpc>
              <a:spcBef>
                <a:spcPts val="0"/>
              </a:spcBef>
              <a:spcAft>
                <a:spcPts val="0"/>
              </a:spcAft>
              <a:buFont typeface="Arial" panose="020B0604020202020204" pitchFamily="34" charset="0"/>
              <a:buChar char="-"/>
            </a:pP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Tác</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nhân</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Admin,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khách</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hàng</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a:t>
            </a:r>
          </a:p>
          <a:p>
            <a:pPr marL="342900" marR="0" lvl="0" indent="-342900">
              <a:lnSpc>
                <a:spcPct val="107000"/>
              </a:lnSpc>
              <a:spcBef>
                <a:spcPts val="0"/>
              </a:spcBef>
              <a:spcAft>
                <a:spcPts val="0"/>
              </a:spcAft>
              <a:buFont typeface="Arial" panose="020B0604020202020204" pitchFamily="34" charset="0"/>
              <a:buChar char="-"/>
            </a:pP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Mô</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tả</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cho</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phép</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admin,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khách</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hàng</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xem</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thông</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tin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về</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sản</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phẩm</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hiện</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có</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trong</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cửa</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hàng</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a:t>
            </a:r>
          </a:p>
          <a:p>
            <a:pPr marL="342900" marR="0" lvl="0" indent="-342900">
              <a:lnSpc>
                <a:spcPct val="107000"/>
              </a:lnSpc>
              <a:spcBef>
                <a:spcPts val="0"/>
              </a:spcBef>
              <a:spcAft>
                <a:spcPts val="0"/>
              </a:spcAft>
              <a:buFont typeface="Arial" panose="020B0604020202020204" pitchFamily="34" charset="0"/>
              <a:buChar char="-"/>
            </a:pP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Tiền</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điều</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kiện</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Cửa</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hàng</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có</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sản</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phẩm</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được</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lưu</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trên</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website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bán</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hàng</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a:t>
            </a:r>
          </a:p>
          <a:p>
            <a:pPr marL="342900" marR="0" lvl="0" indent="-342900">
              <a:lnSpc>
                <a:spcPct val="107000"/>
              </a:lnSpc>
              <a:spcBef>
                <a:spcPts val="0"/>
              </a:spcBef>
              <a:spcAft>
                <a:spcPts val="0"/>
              </a:spcAft>
              <a:buFont typeface="Arial" panose="020B0604020202020204" pitchFamily="34" charset="0"/>
              <a:buChar char="-"/>
            </a:pP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Luồng</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sự</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kiện</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 </a:t>
            </a:r>
            <a:r>
              <a:rPr lang="en-US" sz="1400" b="1" dirty="0" err="1">
                <a:solidFill>
                  <a:schemeClr val="accent2"/>
                </a:solidFill>
                <a:effectLst/>
                <a:latin typeface="Josefin Sans" pitchFamily="2" charset="0"/>
                <a:ea typeface="DengXian" panose="02010600030101010101" pitchFamily="2" charset="-122"/>
                <a:cs typeface="Arial" panose="020B0604020202020204" pitchFamily="34" charset="0"/>
              </a:rPr>
              <a:t>chính</a:t>
            </a:r>
            <a:r>
              <a:rPr lang="en-US" sz="1400" b="1" dirty="0">
                <a:solidFill>
                  <a:schemeClr val="accent2"/>
                </a:solidFill>
                <a:effectLst/>
                <a:latin typeface="Josefin Sans" pitchFamily="2" charset="0"/>
                <a:ea typeface="DengXian" panose="02010600030101010101" pitchFamily="2" charset="-122"/>
                <a:cs typeface="Arial" panose="020B0604020202020204" pitchFamily="34" charset="0"/>
              </a:rPr>
              <a:t>:</a:t>
            </a:r>
          </a:p>
          <a:p>
            <a:pPr marL="342900" marR="0" lvl="0" indent="-342900">
              <a:lnSpc>
                <a:spcPct val="107000"/>
              </a:lnSpc>
              <a:spcBef>
                <a:spcPts val="0"/>
              </a:spcBef>
              <a:spcAft>
                <a:spcPts val="0"/>
              </a:spcAft>
              <a:buFont typeface="+mj-lt"/>
              <a:buAutoNum type="arabicPeriod"/>
            </a:pP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Người</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Admin,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khách</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hàng</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chọn</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sản</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phẩm</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cần</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xem</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a:t>
            </a:r>
          </a:p>
          <a:p>
            <a:pPr marL="342900" marR="0" lvl="0" indent="-342900">
              <a:lnSpc>
                <a:spcPct val="107000"/>
              </a:lnSpc>
              <a:spcBef>
                <a:spcPts val="0"/>
              </a:spcBef>
              <a:spcAft>
                <a:spcPts val="0"/>
              </a:spcAft>
              <a:buFont typeface="+mj-lt"/>
              <a:buAutoNum type="arabicPeriod"/>
            </a:pP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Form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xem</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thông</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tin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sản</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phẩm</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xuất</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hiện</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hệ</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thống</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hiển</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thị</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thông</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tin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về</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sản</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phẩm</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được</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chọn</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a:t>
            </a:r>
          </a:p>
          <a:p>
            <a:pPr marL="342900" marR="0" lvl="0" indent="-342900">
              <a:lnSpc>
                <a:spcPct val="107000"/>
              </a:lnSpc>
              <a:spcBef>
                <a:spcPts val="0"/>
              </a:spcBef>
              <a:spcAft>
                <a:spcPts val="0"/>
              </a:spcAft>
              <a:buFont typeface="+mj-lt"/>
              <a:buAutoNum type="arabicPeriod"/>
            </a:pP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Admin,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khách</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hàng</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xem</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thông</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tin chi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tiết</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về</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sản</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phẩm</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được</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hiển</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thị</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a:t>
            </a:r>
          </a:p>
          <a:p>
            <a:pPr marL="342900" marR="0" lvl="0" indent="-342900">
              <a:lnSpc>
                <a:spcPct val="107000"/>
              </a:lnSpc>
              <a:spcBef>
                <a:spcPts val="0"/>
              </a:spcBef>
              <a:spcAft>
                <a:spcPts val="800"/>
              </a:spcAft>
              <a:buFont typeface="+mj-lt"/>
              <a:buAutoNum type="arabicPeriod"/>
            </a:pP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UC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kết</a:t>
            </a:r>
            <a:r>
              <a:rPr lang="en-US" sz="1400" b="1"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1400" b="1" dirty="0" err="1">
                <a:solidFill>
                  <a:schemeClr val="accent2"/>
                </a:solidFill>
                <a:effectLst/>
                <a:latin typeface="Josefin Sans" pitchFamily="2" charset="0"/>
                <a:ea typeface="MS Mincho" panose="02020609040205080304" pitchFamily="49" charset="-128"/>
                <a:cs typeface="Arial" panose="020B0604020202020204" pitchFamily="34" charset="0"/>
              </a:rPr>
              <a:t>thúc</a:t>
            </a:r>
            <a:endParaRPr lang="en-US" sz="1400" b="1" dirty="0">
              <a:solidFill>
                <a:schemeClr val="accent2"/>
              </a:solidFill>
              <a:effectLst/>
              <a:latin typeface="Josefin Sans" pitchFamily="2" charset="0"/>
              <a:ea typeface="MS Mincho" panose="02020609040205080304" pitchFamily="49" charset="-128"/>
              <a:cs typeface="Arial" panose="020B0604020202020204" pitchFamily="34" charset="0"/>
            </a:endParaRPr>
          </a:p>
        </p:txBody>
      </p:sp>
      <p:sp>
        <p:nvSpPr>
          <p:cNvPr id="10" name="Subtitle 9">
            <a:extLst>
              <a:ext uri="{FF2B5EF4-FFF2-40B4-BE49-F238E27FC236}">
                <a16:creationId xmlns:a16="http://schemas.microsoft.com/office/drawing/2014/main" id="{9294EF12-AD06-DD9A-314E-A8768B833FFC}"/>
              </a:ext>
            </a:extLst>
          </p:cNvPr>
          <p:cNvSpPr>
            <a:spLocks noGrp="1"/>
          </p:cNvSpPr>
          <p:nvPr>
            <p:ph type="subTitle" idx="4294967295"/>
          </p:nvPr>
        </p:nvSpPr>
        <p:spPr>
          <a:xfrm>
            <a:off x="616011" y="98848"/>
            <a:ext cx="3458665" cy="466725"/>
          </a:xfrm>
        </p:spPr>
        <p:txBody>
          <a:bodyPr/>
          <a:lstStyle/>
          <a:p>
            <a:pPr marL="152400" indent="0" algn="ctr">
              <a:buNone/>
            </a:pPr>
            <a:r>
              <a:rPr lang="en-US" sz="2000" b="1" u="none" strike="noStrike" dirty="0" err="1">
                <a:solidFill>
                  <a:schemeClr val="accent2"/>
                </a:solidFill>
                <a:effectLst/>
                <a:latin typeface="Josefin Sans" pitchFamily="2" charset="0"/>
                <a:ea typeface="MS Mincho" panose="02020609040205080304" pitchFamily="49" charset="-128"/>
                <a:cs typeface="Arial" panose="020B0604020202020204" pitchFamily="34" charset="0"/>
              </a:rPr>
              <a:t>Đặc</a:t>
            </a:r>
            <a:r>
              <a:rPr lang="en-US" sz="2000" b="1" u="none" strike="noStrike"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2000" b="1" u="none" strike="noStrike" dirty="0" err="1">
                <a:solidFill>
                  <a:schemeClr val="accent2"/>
                </a:solidFill>
                <a:effectLst/>
                <a:latin typeface="Josefin Sans" pitchFamily="2" charset="0"/>
                <a:ea typeface="MS Mincho" panose="02020609040205080304" pitchFamily="49" charset="-128"/>
                <a:cs typeface="Arial" panose="020B0604020202020204" pitchFamily="34" charset="0"/>
              </a:rPr>
              <a:t>tả</a:t>
            </a:r>
            <a:r>
              <a:rPr lang="en-US" sz="2000" b="1" u="none" strike="noStrike"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2000" b="1" u="none" strike="noStrike" dirty="0" err="1">
                <a:solidFill>
                  <a:schemeClr val="accent2"/>
                </a:solidFill>
                <a:effectLst/>
                <a:latin typeface="Josefin Sans" pitchFamily="2" charset="0"/>
                <a:ea typeface="MS Mincho" panose="02020609040205080304" pitchFamily="49" charset="-128"/>
                <a:cs typeface="Arial" panose="020B0604020202020204" pitchFamily="34" charset="0"/>
              </a:rPr>
              <a:t>Usecase</a:t>
            </a:r>
            <a:r>
              <a:rPr lang="en-US" sz="2000" b="1" u="none" strike="noStrike"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2000" b="1" u="none" strike="noStrike" dirty="0" err="1">
                <a:solidFill>
                  <a:schemeClr val="accent2"/>
                </a:solidFill>
                <a:effectLst/>
                <a:latin typeface="Josefin Sans" pitchFamily="2" charset="0"/>
                <a:ea typeface="MS Mincho" panose="02020609040205080304" pitchFamily="49" charset="-128"/>
                <a:cs typeface="Arial" panose="020B0604020202020204" pitchFamily="34" charset="0"/>
              </a:rPr>
              <a:t>xem</a:t>
            </a:r>
            <a:r>
              <a:rPr lang="en-US" sz="2000" b="1" u="none" strike="noStrike"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2000" b="1" u="none" strike="noStrike" dirty="0" err="1">
                <a:solidFill>
                  <a:schemeClr val="accent2"/>
                </a:solidFill>
                <a:effectLst/>
                <a:latin typeface="Josefin Sans" pitchFamily="2" charset="0"/>
                <a:ea typeface="MS Mincho" panose="02020609040205080304" pitchFamily="49" charset="-128"/>
                <a:cs typeface="Arial" panose="020B0604020202020204" pitchFamily="34" charset="0"/>
              </a:rPr>
              <a:t>thông</a:t>
            </a:r>
            <a:r>
              <a:rPr lang="en-US" sz="2000" b="1" u="none" strike="noStrike" dirty="0">
                <a:solidFill>
                  <a:schemeClr val="accent2"/>
                </a:solidFill>
                <a:effectLst/>
                <a:latin typeface="Josefin Sans" pitchFamily="2" charset="0"/>
                <a:ea typeface="MS Mincho" panose="02020609040205080304" pitchFamily="49" charset="-128"/>
                <a:cs typeface="Arial" panose="020B0604020202020204" pitchFamily="34" charset="0"/>
              </a:rPr>
              <a:t> tin </a:t>
            </a:r>
            <a:r>
              <a:rPr lang="en-US" sz="2000" b="1" u="none" strike="noStrike" dirty="0" err="1">
                <a:solidFill>
                  <a:schemeClr val="accent2"/>
                </a:solidFill>
                <a:effectLst/>
                <a:latin typeface="Josefin Sans" pitchFamily="2" charset="0"/>
                <a:ea typeface="MS Mincho" panose="02020609040205080304" pitchFamily="49" charset="-128"/>
                <a:cs typeface="Arial" panose="020B0604020202020204" pitchFamily="34" charset="0"/>
              </a:rPr>
              <a:t>sản</a:t>
            </a:r>
            <a:r>
              <a:rPr lang="en-US" sz="2000" b="1" u="none" strike="noStrike" dirty="0">
                <a:solidFill>
                  <a:schemeClr val="accent2"/>
                </a:solidFill>
                <a:effectLst/>
                <a:latin typeface="Josefin Sans" pitchFamily="2" charset="0"/>
                <a:ea typeface="MS Mincho" panose="02020609040205080304" pitchFamily="49" charset="-128"/>
                <a:cs typeface="Arial" panose="020B0604020202020204" pitchFamily="34" charset="0"/>
              </a:rPr>
              <a:t> </a:t>
            </a:r>
            <a:r>
              <a:rPr lang="en-US" sz="2000" b="1" u="none" strike="noStrike" dirty="0" err="1">
                <a:solidFill>
                  <a:schemeClr val="accent2"/>
                </a:solidFill>
                <a:effectLst/>
                <a:latin typeface="Josefin Sans" pitchFamily="2" charset="0"/>
                <a:ea typeface="MS Mincho" panose="02020609040205080304" pitchFamily="49" charset="-128"/>
                <a:cs typeface="Arial" panose="020B0604020202020204" pitchFamily="34" charset="0"/>
              </a:rPr>
              <a:t>phẩm</a:t>
            </a:r>
            <a:endParaRPr lang="en-US" sz="2000" b="1" dirty="0">
              <a:solidFill>
                <a:schemeClr val="accent2"/>
              </a:solidFill>
              <a:latin typeface="Josefin Sans" pitchFamily="2" charset="0"/>
            </a:endParaRPr>
          </a:p>
        </p:txBody>
      </p:sp>
    </p:spTree>
    <p:extLst>
      <p:ext uri="{BB962C8B-B14F-4D97-AF65-F5344CB8AC3E}">
        <p14:creationId xmlns:p14="http://schemas.microsoft.com/office/powerpoint/2010/main" val="114032344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213;p57">
            <a:extLst>
              <a:ext uri="{FF2B5EF4-FFF2-40B4-BE49-F238E27FC236}">
                <a16:creationId xmlns:a16="http://schemas.microsoft.com/office/drawing/2014/main" id="{453E1234-27E7-29EC-1E83-444FF242FC4C}"/>
              </a:ext>
            </a:extLst>
          </p:cNvPr>
          <p:cNvSpPr txBox="1">
            <a:spLocks noGrp="1"/>
          </p:cNvSpPr>
          <p:nvPr>
            <p:ph type="title"/>
          </p:nvPr>
        </p:nvSpPr>
        <p:spPr>
          <a:xfrm>
            <a:off x="326423" y="201509"/>
            <a:ext cx="3622715" cy="873009"/>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u="none" strike="noStrike" dirty="0" err="1">
                <a:effectLst/>
                <a:latin typeface="Josefin Sans" pitchFamily="2" charset="0"/>
                <a:ea typeface="MS Mincho" panose="02020609040205080304" pitchFamily="49" charset="-128"/>
                <a:cs typeface="Arial" panose="020B0604020202020204" pitchFamily="34" charset="0"/>
              </a:rPr>
              <a:t>Đặc</a:t>
            </a:r>
            <a:r>
              <a:rPr lang="en-US" sz="2000" u="none" strike="noStrike" dirty="0">
                <a:effectLst/>
                <a:latin typeface="Josefin Sans" pitchFamily="2" charset="0"/>
                <a:ea typeface="MS Mincho" panose="02020609040205080304" pitchFamily="49" charset="-128"/>
                <a:cs typeface="Arial" panose="020B0604020202020204" pitchFamily="34" charset="0"/>
              </a:rPr>
              <a:t> </a:t>
            </a:r>
            <a:r>
              <a:rPr lang="en-US" sz="2000" u="none" strike="noStrike" dirty="0" err="1">
                <a:effectLst/>
                <a:latin typeface="Josefin Sans" pitchFamily="2" charset="0"/>
                <a:ea typeface="MS Mincho" panose="02020609040205080304" pitchFamily="49" charset="-128"/>
                <a:cs typeface="Arial" panose="020B0604020202020204" pitchFamily="34" charset="0"/>
              </a:rPr>
              <a:t>tả</a:t>
            </a:r>
            <a:r>
              <a:rPr lang="en-US" sz="2000" u="none" strike="noStrike" dirty="0">
                <a:effectLst/>
                <a:latin typeface="Josefin Sans" pitchFamily="2" charset="0"/>
                <a:ea typeface="MS Mincho" panose="02020609040205080304" pitchFamily="49" charset="-128"/>
                <a:cs typeface="Arial" panose="020B0604020202020204" pitchFamily="34" charset="0"/>
              </a:rPr>
              <a:t> </a:t>
            </a:r>
            <a:r>
              <a:rPr lang="en-US" sz="2000" u="none" strike="noStrike" dirty="0" err="1">
                <a:effectLst/>
                <a:latin typeface="Josefin Sans" pitchFamily="2" charset="0"/>
                <a:ea typeface="MS Mincho" panose="02020609040205080304" pitchFamily="49" charset="-128"/>
                <a:cs typeface="Arial" panose="020B0604020202020204" pitchFamily="34" charset="0"/>
              </a:rPr>
              <a:t>Usecase</a:t>
            </a:r>
            <a:r>
              <a:rPr lang="en-US" sz="2000" u="none" strike="noStrike" dirty="0">
                <a:effectLst/>
                <a:latin typeface="Josefin Sans" pitchFamily="2" charset="0"/>
                <a:ea typeface="MS Mincho" panose="02020609040205080304" pitchFamily="49" charset="-128"/>
                <a:cs typeface="Arial" panose="020B0604020202020204" pitchFamily="34" charset="0"/>
              </a:rPr>
              <a:t> </a:t>
            </a:r>
            <a:r>
              <a:rPr lang="en-US" sz="2000" u="none" strike="noStrike" dirty="0" err="1">
                <a:effectLst/>
                <a:latin typeface="Josefin Sans" pitchFamily="2" charset="0"/>
                <a:ea typeface="MS Mincho" panose="02020609040205080304" pitchFamily="49" charset="-128"/>
                <a:cs typeface="Arial" panose="020B0604020202020204" pitchFamily="34" charset="0"/>
              </a:rPr>
              <a:t>quản</a:t>
            </a:r>
            <a:r>
              <a:rPr lang="en-US" sz="2000" u="none" strike="noStrike" dirty="0">
                <a:effectLst/>
                <a:latin typeface="Josefin Sans" pitchFamily="2" charset="0"/>
                <a:ea typeface="MS Mincho" panose="02020609040205080304" pitchFamily="49" charset="-128"/>
                <a:cs typeface="Arial" panose="020B0604020202020204" pitchFamily="34" charset="0"/>
              </a:rPr>
              <a:t> </a:t>
            </a:r>
            <a:r>
              <a:rPr lang="en-US" sz="2000" u="none" strike="noStrike" dirty="0" err="1">
                <a:effectLst/>
                <a:latin typeface="Josefin Sans" pitchFamily="2" charset="0"/>
                <a:ea typeface="MS Mincho" panose="02020609040205080304" pitchFamily="49" charset="-128"/>
                <a:cs typeface="Arial" panose="020B0604020202020204" pitchFamily="34" charset="0"/>
              </a:rPr>
              <a:t>lý</a:t>
            </a:r>
            <a:r>
              <a:rPr lang="en-US" sz="2000" u="none" strike="noStrike" dirty="0">
                <a:effectLst/>
                <a:latin typeface="Josefin Sans" pitchFamily="2" charset="0"/>
                <a:ea typeface="MS Mincho" panose="02020609040205080304" pitchFamily="49" charset="-128"/>
                <a:cs typeface="Arial" panose="020B0604020202020204" pitchFamily="34" charset="0"/>
              </a:rPr>
              <a:t> </a:t>
            </a:r>
            <a:r>
              <a:rPr lang="en-US" sz="2000" u="none" strike="noStrike" dirty="0" err="1">
                <a:effectLst/>
                <a:latin typeface="Josefin Sans" pitchFamily="2" charset="0"/>
                <a:ea typeface="MS Mincho" panose="02020609040205080304" pitchFamily="49" charset="-128"/>
                <a:cs typeface="Arial" panose="020B0604020202020204" pitchFamily="34" charset="0"/>
              </a:rPr>
              <a:t>danh</a:t>
            </a:r>
            <a:r>
              <a:rPr lang="en-US" sz="2000" u="none" strike="noStrike" dirty="0">
                <a:effectLst/>
                <a:latin typeface="Josefin Sans" pitchFamily="2" charset="0"/>
                <a:ea typeface="MS Mincho" panose="02020609040205080304" pitchFamily="49" charset="-128"/>
                <a:cs typeface="Arial" panose="020B0604020202020204" pitchFamily="34" charset="0"/>
              </a:rPr>
              <a:t> </a:t>
            </a:r>
            <a:r>
              <a:rPr lang="en-US" sz="2000" u="none" strike="noStrike" dirty="0" err="1">
                <a:effectLst/>
                <a:latin typeface="Josefin Sans" pitchFamily="2" charset="0"/>
                <a:ea typeface="MS Mincho" panose="02020609040205080304" pitchFamily="49" charset="-128"/>
                <a:cs typeface="Arial" panose="020B0604020202020204" pitchFamily="34" charset="0"/>
              </a:rPr>
              <a:t>mục</a:t>
            </a:r>
            <a:r>
              <a:rPr lang="en-US" sz="2000" u="none" strike="noStrike" dirty="0">
                <a:effectLst/>
                <a:latin typeface="Josefin Sans" pitchFamily="2" charset="0"/>
                <a:ea typeface="MS Mincho" panose="02020609040205080304" pitchFamily="49" charset="-128"/>
                <a:cs typeface="Arial" panose="020B0604020202020204" pitchFamily="34" charset="0"/>
              </a:rPr>
              <a:t> </a:t>
            </a:r>
            <a:r>
              <a:rPr lang="en-US" sz="2000" u="none" strike="noStrike" dirty="0" err="1">
                <a:effectLst/>
                <a:latin typeface="Josefin Sans" pitchFamily="2" charset="0"/>
                <a:ea typeface="MS Mincho" panose="02020609040205080304" pitchFamily="49" charset="-128"/>
                <a:cs typeface="Arial" panose="020B0604020202020204" pitchFamily="34" charset="0"/>
              </a:rPr>
              <a:t>sản</a:t>
            </a:r>
            <a:r>
              <a:rPr lang="en-US" sz="2000" u="none" strike="noStrike" dirty="0">
                <a:effectLst/>
                <a:latin typeface="Josefin Sans" pitchFamily="2" charset="0"/>
                <a:ea typeface="MS Mincho" panose="02020609040205080304" pitchFamily="49" charset="-128"/>
                <a:cs typeface="Arial" panose="020B0604020202020204" pitchFamily="34" charset="0"/>
              </a:rPr>
              <a:t> </a:t>
            </a:r>
            <a:r>
              <a:rPr lang="en-US" sz="2000" u="none" strike="noStrike" dirty="0" err="1">
                <a:effectLst/>
                <a:latin typeface="Josefin Sans" pitchFamily="2" charset="0"/>
                <a:ea typeface="MS Mincho" panose="02020609040205080304" pitchFamily="49" charset="-128"/>
                <a:cs typeface="Arial" panose="020B0604020202020204" pitchFamily="34" charset="0"/>
              </a:rPr>
              <a:t>phẩm</a:t>
            </a:r>
            <a:endParaRPr sz="2000" dirty="0">
              <a:latin typeface="Josefin Sans" pitchFamily="2" charset="0"/>
            </a:endParaRPr>
          </a:p>
        </p:txBody>
      </p:sp>
      <p:sp>
        <p:nvSpPr>
          <p:cNvPr id="6" name="Google Shape;3214;p57">
            <a:extLst>
              <a:ext uri="{FF2B5EF4-FFF2-40B4-BE49-F238E27FC236}">
                <a16:creationId xmlns:a16="http://schemas.microsoft.com/office/drawing/2014/main" id="{93A53BB0-EF5B-341F-5B99-8190F9AF97C3}"/>
              </a:ext>
            </a:extLst>
          </p:cNvPr>
          <p:cNvSpPr txBox="1">
            <a:spLocks noGrp="1"/>
          </p:cNvSpPr>
          <p:nvPr>
            <p:ph type="subTitle" idx="1"/>
          </p:nvPr>
        </p:nvSpPr>
        <p:spPr>
          <a:xfrm>
            <a:off x="4145991" y="4141"/>
            <a:ext cx="5108918" cy="5915557"/>
          </a:xfrm>
          <a:prstGeom prst="rect">
            <a:avLst/>
          </a:prstGeom>
          <a:solidFill>
            <a:schemeClr val="accent1">
              <a:lumMod val="20000"/>
              <a:lumOff val="80000"/>
            </a:schemeClr>
          </a:solidFill>
        </p:spPr>
        <p:txBody>
          <a:bodyPr spcFirstLastPara="1" wrap="square" lIns="91425" tIns="91425" rIns="91425" bIns="91425" anchor="t" anchorCtr="0">
            <a:noAutofit/>
          </a:bodyPr>
          <a:lstStyle/>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Tác</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nhân</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Admin</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Mô</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tả</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UC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cho</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phép</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Admin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thêm</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xoá</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thay</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đổi</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thông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tin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của</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các</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sản</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phẩm</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trong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danh</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mục</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Tiền</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điều</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kiện</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Admin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phải</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đăng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nhập</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vào</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hệ</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thống</a:t>
            </a:r>
            <a:endParaRPr lang="en-US" sz="1050" b="1" dirty="0">
              <a:solidFill>
                <a:srgbClr val="000000"/>
              </a:solidFill>
              <a:effectLst/>
              <a:latin typeface="Josefin Sans" pitchFamily="2" charset="0"/>
              <a:ea typeface="DengXian" panose="02010600030101010101" pitchFamily="2" charset="-122"/>
              <a:cs typeface="Arial" panose="020B0604020202020204" pitchFamily="34" charset="0"/>
            </a:endParaRP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Luồng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sự</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kiện</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chính</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a:t>
            </a:r>
          </a:p>
          <a:p>
            <a:pPr marL="0" marR="0" lvl="0" indent="0" algn="l">
              <a:lnSpc>
                <a:spcPct val="107000"/>
              </a:lnSpc>
              <a:spcBef>
                <a:spcPts val="0"/>
              </a:spcBef>
              <a:spcAft>
                <a:spcPts val="0"/>
              </a:spcAft>
            </a:pP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Admin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chọn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kiểu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tác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động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lên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sản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phẩm</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thêm</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sản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phẩm</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thay</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đổi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tin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sản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phẩm</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xoá</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sản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phẩm</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ra</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khỏi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danh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mục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Thêm</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sản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phẩm</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Hệ</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thống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hiển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thị</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form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tin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sản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phẩm</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t>
            </a:r>
          </a:p>
          <a:p>
            <a:pPr marL="0" marR="0" lvl="0" indent="0" algn="l">
              <a:lnSpc>
                <a:spcPct val="107000"/>
              </a:lnSpc>
              <a:spcBef>
                <a:spcPts val="0"/>
              </a:spcBef>
              <a:spcAft>
                <a:spcPts val="0"/>
              </a:spcAft>
            </a:pP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Admin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tin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sản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phẩm</a:t>
            </a:r>
            <a:endParaRPr lang="en-US" sz="1050" b="1" dirty="0">
              <a:solidFill>
                <a:srgbClr val="000000"/>
              </a:solidFill>
              <a:effectLst/>
              <a:latin typeface="Josefin Sans" pitchFamily="2" charset="0"/>
              <a:ea typeface="MS Mincho" panose="02020609040205080304" pitchFamily="49" charset="-128"/>
              <a:cs typeface="Arial" panose="020B0604020202020204" pitchFamily="34" charset="0"/>
            </a:endParaRP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Nhấn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nút</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lưu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tin.</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Nếu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thành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công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thì</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thực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bước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1.A.5.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Nếu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sai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thực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luồng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sự</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rẽ</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nhánh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A1.</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Lưu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tin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sản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phẩm</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Xoá</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sản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phẩm</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t>
            </a:r>
          </a:p>
          <a:p>
            <a:pPr marL="0" marR="0" lvl="0" indent="0" algn="l">
              <a:lnSpc>
                <a:spcPct val="107000"/>
              </a:lnSpc>
              <a:spcBef>
                <a:spcPts val="0"/>
              </a:spcBef>
              <a:spcAft>
                <a:spcPts val="0"/>
              </a:spcAft>
            </a:pP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Admin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chọn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sản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phẩm</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cần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xoá</a:t>
            </a:r>
            <a:endParaRPr lang="en-US" sz="1050" b="1" dirty="0">
              <a:solidFill>
                <a:srgbClr val="000000"/>
              </a:solidFill>
              <a:effectLst/>
              <a:latin typeface="Josefin Sans" pitchFamily="2" charset="0"/>
              <a:ea typeface="MS Mincho" panose="02020609040205080304" pitchFamily="49" charset="-128"/>
              <a:cs typeface="Arial" panose="020B0604020202020204" pitchFamily="34" charset="0"/>
            </a:endParaRP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Nhấn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nút</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xoá</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để</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thực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loại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bỏ</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sản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phẩm</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Hệ</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thống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hiển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thị</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báo</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xác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loại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bỏ</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Nếu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Admin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đồng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ý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thì</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thực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bước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1.4.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Nếu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đồng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ý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thì</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thực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bước1.5</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Lưu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tin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danh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sách</a:t>
            </a:r>
            <a:endParaRPr lang="en-US" sz="1050" b="1" dirty="0">
              <a:solidFill>
                <a:srgbClr val="000000"/>
              </a:solidFill>
              <a:effectLst/>
              <a:latin typeface="Josefin Sans" pitchFamily="2" charset="0"/>
              <a:ea typeface="MS Mincho" panose="02020609040205080304" pitchFamily="49" charset="-128"/>
              <a:cs typeface="Arial" panose="020B0604020202020204" pitchFamily="34" charset="0"/>
            </a:endParaRPr>
          </a:p>
          <a:p>
            <a:pPr marL="0" marR="0" lvl="0" indent="0" algn="l">
              <a:lnSpc>
                <a:spcPct val="107000"/>
              </a:lnSpc>
              <a:spcBef>
                <a:spcPts val="0"/>
              </a:spcBef>
              <a:spcAft>
                <a:spcPts val="0"/>
              </a:spcAft>
            </a:pP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UC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kết</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thúc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Luồng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sự</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kiện</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rẽ</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nhánh</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A1: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nhập</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sai</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thông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tin</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Hệ</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thống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báo</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việc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dữ</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liệu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hợp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lệ</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t>
            </a:r>
          </a:p>
          <a:p>
            <a:pPr marL="0" marR="0" lvl="0" indent="0" algn="l">
              <a:lnSpc>
                <a:spcPct val="107000"/>
              </a:lnSpc>
              <a:spcBef>
                <a:spcPts val="0"/>
              </a:spcBef>
              <a:spcAft>
                <a:spcPts val="0"/>
              </a:spcAft>
            </a:pP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Admin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lại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tin.</a:t>
            </a:r>
          </a:p>
          <a:p>
            <a:pPr marL="0" marR="0" lvl="0" indent="0" algn="l">
              <a:lnSpc>
                <a:spcPct val="107000"/>
              </a:lnSpc>
              <a:spcBef>
                <a:spcPts val="0"/>
              </a:spcBef>
              <a:spcAft>
                <a:spcPts val="800"/>
              </a:spcAft>
            </a:pP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Quay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lại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bước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1.3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của</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luồng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sự</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chính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t>
            </a:r>
          </a:p>
          <a:p>
            <a:pPr algn="l"/>
            <a:r>
              <a:rPr lang="en-US" sz="1050" b="1" u="none" strike="noStrike" dirty="0" err="1">
                <a:effectLst/>
                <a:latin typeface="Josefin Sans" pitchFamily="2" charset="0"/>
                <a:ea typeface="MS Mincho" panose="02020609040205080304" pitchFamily="49" charset="-128"/>
                <a:cs typeface="Arial" panose="020B0604020202020204" pitchFamily="34" charset="0"/>
              </a:rPr>
              <a:t>Hậu</a:t>
            </a:r>
            <a:r>
              <a:rPr lang="en-US" sz="1050" b="1" u="none" strike="noStrike" dirty="0">
                <a:effectLst/>
                <a:latin typeface="Josefin Sans" pitchFamily="2" charset="0"/>
                <a:ea typeface="MS Mincho" panose="02020609040205080304" pitchFamily="49" charset="-128"/>
                <a:cs typeface="Arial" panose="020B0604020202020204" pitchFamily="34" charset="0"/>
              </a:rPr>
              <a:t> </a:t>
            </a:r>
            <a:r>
              <a:rPr lang="en-US" sz="1050" b="1" u="none" strike="noStrike" dirty="0" err="1">
                <a:effectLst/>
                <a:latin typeface="Josefin Sans" pitchFamily="2" charset="0"/>
                <a:ea typeface="MS Mincho" panose="02020609040205080304" pitchFamily="49" charset="-128"/>
                <a:cs typeface="Arial" panose="020B0604020202020204" pitchFamily="34" charset="0"/>
              </a:rPr>
              <a:t>điều</a:t>
            </a:r>
            <a:r>
              <a:rPr lang="en-US" sz="1050" b="1" u="none" strike="noStrike" dirty="0">
                <a:effectLst/>
                <a:latin typeface="Josefin Sans" pitchFamily="2" charset="0"/>
                <a:ea typeface="MS Mincho" panose="02020609040205080304" pitchFamily="49" charset="-128"/>
                <a:cs typeface="Arial" panose="020B0604020202020204" pitchFamily="34" charset="0"/>
              </a:rPr>
              <a:t> </a:t>
            </a:r>
            <a:r>
              <a:rPr lang="en-US" sz="1050" b="1" u="none" strike="noStrike" dirty="0" err="1">
                <a:effectLst/>
                <a:latin typeface="Josefin Sans" pitchFamily="2" charset="0"/>
                <a:ea typeface="MS Mincho" panose="02020609040205080304" pitchFamily="49" charset="-128"/>
                <a:cs typeface="Arial" panose="020B0604020202020204" pitchFamily="34" charset="0"/>
              </a:rPr>
              <a:t>kiện</a:t>
            </a:r>
            <a:r>
              <a:rPr lang="en-US" sz="1050" b="1" u="none" strike="noStrike" dirty="0">
                <a:effectLst/>
                <a:latin typeface="Josefin Sans" pitchFamily="2" charset="0"/>
                <a:ea typeface="MS Mincho" panose="02020609040205080304" pitchFamily="49" charset="-128"/>
                <a:cs typeface="Arial" panose="020B0604020202020204" pitchFamily="34" charset="0"/>
              </a:rPr>
              <a:t>: </a:t>
            </a:r>
            <a:r>
              <a:rPr lang="en-US" sz="1050" b="1" u="none" strike="noStrike" dirty="0" err="1">
                <a:effectLst/>
                <a:latin typeface="Josefin Sans" pitchFamily="2" charset="0"/>
                <a:ea typeface="MS Mincho" panose="02020609040205080304" pitchFamily="49" charset="-128"/>
                <a:cs typeface="Arial" panose="020B0604020202020204" pitchFamily="34" charset="0"/>
              </a:rPr>
              <a:t>các</a:t>
            </a:r>
            <a:r>
              <a:rPr lang="en-US" sz="1050" b="1" u="none" strike="noStrike" dirty="0">
                <a:effectLst/>
                <a:latin typeface="Josefin Sans" pitchFamily="2" charset="0"/>
                <a:ea typeface="MS Mincho" panose="02020609040205080304" pitchFamily="49" charset="-128"/>
                <a:cs typeface="Arial" panose="020B0604020202020204" pitchFamily="34" charset="0"/>
              </a:rPr>
              <a:t> </a:t>
            </a:r>
            <a:r>
              <a:rPr lang="en-US" sz="1050" b="1" u="none" strike="noStrike" dirty="0" err="1">
                <a:effectLst/>
                <a:latin typeface="Josefin Sans" pitchFamily="2" charset="0"/>
                <a:ea typeface="MS Mincho" panose="02020609040205080304" pitchFamily="49" charset="-128"/>
                <a:cs typeface="Arial" panose="020B0604020202020204" pitchFamily="34" charset="0"/>
              </a:rPr>
              <a:t>thông</a:t>
            </a:r>
            <a:r>
              <a:rPr lang="en-US" sz="1050" b="1" u="none" strike="noStrike" dirty="0">
                <a:effectLst/>
                <a:latin typeface="Josefin Sans" pitchFamily="2" charset="0"/>
                <a:ea typeface="MS Mincho" panose="02020609040205080304" pitchFamily="49" charset="-128"/>
                <a:cs typeface="Arial" panose="020B0604020202020204" pitchFamily="34" charset="0"/>
              </a:rPr>
              <a:t> tin </a:t>
            </a:r>
            <a:r>
              <a:rPr lang="en-US" sz="1050" b="1" u="none" strike="noStrike" dirty="0" err="1">
                <a:effectLst/>
                <a:latin typeface="Josefin Sans" pitchFamily="2" charset="0"/>
                <a:ea typeface="MS Mincho" panose="02020609040205080304" pitchFamily="49" charset="-128"/>
                <a:cs typeface="Arial" panose="020B0604020202020204" pitchFamily="34" charset="0"/>
              </a:rPr>
              <a:t>về</a:t>
            </a:r>
            <a:r>
              <a:rPr lang="en-US" sz="1050" b="1" u="none" strike="noStrike" dirty="0">
                <a:effectLst/>
                <a:latin typeface="Josefin Sans" pitchFamily="2" charset="0"/>
                <a:ea typeface="MS Mincho" panose="02020609040205080304" pitchFamily="49" charset="-128"/>
                <a:cs typeface="Arial" panose="020B0604020202020204" pitchFamily="34" charset="0"/>
              </a:rPr>
              <a:t> </a:t>
            </a:r>
            <a:r>
              <a:rPr lang="en-US" sz="1050" b="1" u="none" strike="noStrike" dirty="0" err="1">
                <a:effectLst/>
                <a:latin typeface="Josefin Sans" pitchFamily="2" charset="0"/>
                <a:ea typeface="MS Mincho" panose="02020609040205080304" pitchFamily="49" charset="-128"/>
                <a:cs typeface="Arial" panose="020B0604020202020204" pitchFamily="34" charset="0"/>
              </a:rPr>
              <a:t>sản</a:t>
            </a:r>
            <a:r>
              <a:rPr lang="en-US" sz="1050" b="1" u="none" strike="noStrike" dirty="0">
                <a:effectLst/>
                <a:latin typeface="Josefin Sans" pitchFamily="2" charset="0"/>
                <a:ea typeface="MS Mincho" panose="02020609040205080304" pitchFamily="49" charset="-128"/>
                <a:cs typeface="Arial" panose="020B0604020202020204" pitchFamily="34" charset="0"/>
              </a:rPr>
              <a:t> </a:t>
            </a:r>
            <a:r>
              <a:rPr lang="en-US" sz="1050" b="1" u="none" strike="noStrike" dirty="0" err="1">
                <a:effectLst/>
                <a:latin typeface="Josefin Sans" pitchFamily="2" charset="0"/>
                <a:ea typeface="MS Mincho" panose="02020609040205080304" pitchFamily="49" charset="-128"/>
                <a:cs typeface="Arial" panose="020B0604020202020204" pitchFamily="34" charset="0"/>
              </a:rPr>
              <a:t>phẩm</a:t>
            </a:r>
            <a:r>
              <a:rPr lang="en-US" sz="1050" b="1" u="none" strike="noStrike" dirty="0">
                <a:effectLst/>
                <a:latin typeface="Josefin Sans" pitchFamily="2" charset="0"/>
                <a:ea typeface="MS Mincho" panose="02020609040205080304" pitchFamily="49" charset="-128"/>
                <a:cs typeface="Arial" panose="020B0604020202020204" pitchFamily="34" charset="0"/>
              </a:rPr>
              <a:t> </a:t>
            </a:r>
            <a:r>
              <a:rPr lang="en-US" sz="1050" b="1" u="none" strike="noStrike" dirty="0" err="1">
                <a:effectLst/>
                <a:latin typeface="Josefin Sans" pitchFamily="2" charset="0"/>
                <a:ea typeface="MS Mincho" panose="02020609040205080304" pitchFamily="49" charset="-128"/>
                <a:cs typeface="Arial" panose="020B0604020202020204" pitchFamily="34" charset="0"/>
              </a:rPr>
              <a:t>được</a:t>
            </a:r>
            <a:r>
              <a:rPr lang="en-US" sz="1050" b="1" u="none" strike="noStrike" dirty="0">
                <a:effectLst/>
                <a:latin typeface="Josefin Sans" pitchFamily="2" charset="0"/>
                <a:ea typeface="MS Mincho" panose="02020609040205080304" pitchFamily="49" charset="-128"/>
                <a:cs typeface="Arial" panose="020B0604020202020204" pitchFamily="34" charset="0"/>
              </a:rPr>
              <a:t> </a:t>
            </a:r>
            <a:r>
              <a:rPr lang="en-US" sz="1050" b="1" u="none" strike="noStrike" dirty="0" err="1">
                <a:effectLst/>
                <a:latin typeface="Josefin Sans" pitchFamily="2" charset="0"/>
                <a:ea typeface="MS Mincho" panose="02020609040205080304" pitchFamily="49" charset="-128"/>
                <a:cs typeface="Arial" panose="020B0604020202020204" pitchFamily="34" charset="0"/>
              </a:rPr>
              <a:t>cập</a:t>
            </a:r>
            <a:r>
              <a:rPr lang="en-US" sz="1050" b="1" u="none" strike="noStrike" dirty="0">
                <a:effectLst/>
                <a:latin typeface="Josefin Sans" pitchFamily="2" charset="0"/>
                <a:ea typeface="MS Mincho" panose="02020609040205080304" pitchFamily="49" charset="-128"/>
                <a:cs typeface="Arial" panose="020B0604020202020204" pitchFamily="34" charset="0"/>
              </a:rPr>
              <a:t> </a:t>
            </a:r>
            <a:r>
              <a:rPr lang="en-US" sz="1050" b="1" u="none" strike="noStrike" dirty="0" err="1">
                <a:effectLst/>
                <a:latin typeface="Josefin Sans" pitchFamily="2" charset="0"/>
                <a:ea typeface="MS Mincho" panose="02020609040205080304" pitchFamily="49" charset="-128"/>
                <a:cs typeface="Arial" panose="020B0604020202020204" pitchFamily="34" charset="0"/>
              </a:rPr>
              <a:t>nhật</a:t>
            </a:r>
            <a:r>
              <a:rPr lang="en-US" sz="1050" b="1" u="none" strike="noStrike" dirty="0">
                <a:effectLst/>
                <a:latin typeface="Josefin Sans" pitchFamily="2" charset="0"/>
                <a:ea typeface="MS Mincho" panose="02020609040205080304" pitchFamily="49" charset="-128"/>
                <a:cs typeface="Arial" panose="020B0604020202020204" pitchFamily="34" charset="0"/>
              </a:rPr>
              <a:t> </a:t>
            </a:r>
            <a:r>
              <a:rPr lang="en-US" sz="1050" b="1" u="none" strike="noStrike" dirty="0" err="1">
                <a:effectLst/>
                <a:latin typeface="Josefin Sans" pitchFamily="2" charset="0"/>
                <a:ea typeface="MS Mincho" panose="02020609040205080304" pitchFamily="49" charset="-128"/>
                <a:cs typeface="Arial" panose="020B0604020202020204" pitchFamily="34" charset="0"/>
              </a:rPr>
              <a:t>vào</a:t>
            </a:r>
            <a:r>
              <a:rPr lang="en-US" sz="1050" b="1" u="none" strike="noStrike" dirty="0">
                <a:effectLst/>
                <a:latin typeface="Josefin Sans" pitchFamily="2" charset="0"/>
                <a:ea typeface="MS Mincho" panose="02020609040205080304" pitchFamily="49" charset="-128"/>
                <a:cs typeface="Arial" panose="020B0604020202020204" pitchFamily="34" charset="0"/>
              </a:rPr>
              <a:t> </a:t>
            </a:r>
            <a:r>
              <a:rPr lang="en-US" sz="1050" b="1" u="none" strike="noStrike" dirty="0" err="1">
                <a:effectLst/>
                <a:latin typeface="Josefin Sans" pitchFamily="2" charset="0"/>
                <a:ea typeface="MS Mincho" panose="02020609040205080304" pitchFamily="49" charset="-128"/>
                <a:cs typeface="Arial" panose="020B0604020202020204" pitchFamily="34" charset="0"/>
              </a:rPr>
              <a:t>cơ</a:t>
            </a:r>
            <a:r>
              <a:rPr lang="en-US" sz="1050" b="1" u="none" strike="noStrike" dirty="0">
                <a:effectLst/>
                <a:latin typeface="Josefin Sans" pitchFamily="2" charset="0"/>
                <a:ea typeface="MS Mincho" panose="02020609040205080304" pitchFamily="49" charset="-128"/>
                <a:cs typeface="Arial" panose="020B0604020202020204" pitchFamily="34" charset="0"/>
              </a:rPr>
              <a:t> </a:t>
            </a:r>
            <a:r>
              <a:rPr lang="en-US" sz="1050" b="1" u="none" strike="noStrike" dirty="0" err="1">
                <a:effectLst/>
                <a:latin typeface="Josefin Sans" pitchFamily="2" charset="0"/>
                <a:ea typeface="MS Mincho" panose="02020609040205080304" pitchFamily="49" charset="-128"/>
                <a:cs typeface="Arial" panose="020B0604020202020204" pitchFamily="34" charset="0"/>
              </a:rPr>
              <a:t>sở</a:t>
            </a:r>
            <a:r>
              <a:rPr lang="en-US" sz="1050" b="1" u="none" strike="noStrike" dirty="0">
                <a:effectLst/>
                <a:latin typeface="Josefin Sans" pitchFamily="2" charset="0"/>
                <a:ea typeface="MS Mincho" panose="02020609040205080304" pitchFamily="49" charset="-128"/>
                <a:cs typeface="Arial" panose="020B0604020202020204" pitchFamily="34" charset="0"/>
              </a:rPr>
              <a:t> </a:t>
            </a:r>
            <a:r>
              <a:rPr lang="en-US" sz="1050" b="1" u="none" strike="noStrike" dirty="0" err="1">
                <a:effectLst/>
                <a:latin typeface="Josefin Sans" pitchFamily="2" charset="0"/>
                <a:ea typeface="MS Mincho" panose="02020609040205080304" pitchFamily="49" charset="-128"/>
                <a:cs typeface="Arial" panose="020B0604020202020204" pitchFamily="34" charset="0"/>
              </a:rPr>
              <a:t>dữ</a:t>
            </a:r>
            <a:r>
              <a:rPr lang="en-US" sz="1050" b="1" u="none" strike="noStrike" dirty="0">
                <a:effectLst/>
                <a:latin typeface="Josefin Sans" pitchFamily="2" charset="0"/>
                <a:ea typeface="MS Mincho" panose="02020609040205080304" pitchFamily="49" charset="-128"/>
                <a:cs typeface="Arial" panose="020B0604020202020204" pitchFamily="34" charset="0"/>
              </a:rPr>
              <a:t> </a:t>
            </a:r>
            <a:r>
              <a:rPr lang="en-US" sz="1050" b="1" u="none" strike="noStrike" dirty="0" err="1">
                <a:effectLst/>
                <a:latin typeface="Josefin Sans" pitchFamily="2" charset="0"/>
                <a:ea typeface="MS Mincho" panose="02020609040205080304" pitchFamily="49" charset="-128"/>
                <a:cs typeface="Arial" panose="020B0604020202020204" pitchFamily="34" charset="0"/>
              </a:rPr>
              <a:t>liệu</a:t>
            </a:r>
            <a:endParaRPr sz="1050" b="1" dirty="0">
              <a:latin typeface="Josefin Sans" pitchFamily="2" charset="0"/>
              <a:ea typeface="Barlow Semi Condensed"/>
              <a:cs typeface="Barlow Semi Condensed"/>
              <a:sym typeface="Barlow Semi Condensed"/>
            </a:endParaRPr>
          </a:p>
        </p:txBody>
      </p:sp>
      <p:grpSp>
        <p:nvGrpSpPr>
          <p:cNvPr id="7" name="Google Shape;3215;p57">
            <a:extLst>
              <a:ext uri="{FF2B5EF4-FFF2-40B4-BE49-F238E27FC236}">
                <a16:creationId xmlns:a16="http://schemas.microsoft.com/office/drawing/2014/main" id="{B14F6A3A-8341-2705-EE04-A015C698978F}"/>
              </a:ext>
            </a:extLst>
          </p:cNvPr>
          <p:cNvGrpSpPr/>
          <p:nvPr/>
        </p:nvGrpSpPr>
        <p:grpSpPr>
          <a:xfrm>
            <a:off x="87327" y="930557"/>
            <a:ext cx="4126708" cy="3282386"/>
            <a:chOff x="845850" y="467825"/>
            <a:chExt cx="5996575" cy="4908600"/>
          </a:xfrm>
        </p:grpSpPr>
        <p:sp>
          <p:nvSpPr>
            <p:cNvPr id="8" name="Google Shape;3216;p57">
              <a:extLst>
                <a:ext uri="{FF2B5EF4-FFF2-40B4-BE49-F238E27FC236}">
                  <a16:creationId xmlns:a16="http://schemas.microsoft.com/office/drawing/2014/main" id="{92EE1D8E-184B-B5D5-FED3-EBBD1E73A9B6}"/>
                </a:ext>
              </a:extLst>
            </p:cNvPr>
            <p:cNvSpPr/>
            <p:nvPr/>
          </p:nvSpPr>
          <p:spPr>
            <a:xfrm>
              <a:off x="845850" y="467825"/>
              <a:ext cx="5996575" cy="4814800"/>
            </a:xfrm>
            <a:custGeom>
              <a:avLst/>
              <a:gdLst/>
              <a:ahLst/>
              <a:cxnLst/>
              <a:rect l="l" t="t" r="r" b="b"/>
              <a:pathLst>
                <a:path w="239863" h="192592" extrusionOk="0">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17;p57">
              <a:extLst>
                <a:ext uri="{FF2B5EF4-FFF2-40B4-BE49-F238E27FC236}">
                  <a16:creationId xmlns:a16="http://schemas.microsoft.com/office/drawing/2014/main" id="{42B4E8B8-6E85-791A-CD87-0800B8D988D2}"/>
                </a:ext>
              </a:extLst>
            </p:cNvPr>
            <p:cNvSpPr/>
            <p:nvPr/>
          </p:nvSpPr>
          <p:spPr>
            <a:xfrm>
              <a:off x="1128725" y="467950"/>
              <a:ext cx="5369750" cy="4814475"/>
            </a:xfrm>
            <a:custGeom>
              <a:avLst/>
              <a:gdLst/>
              <a:ahLst/>
              <a:cxnLst/>
              <a:rect l="l" t="t" r="r" b="b"/>
              <a:pathLst>
                <a:path w="214790" h="192579" extrusionOk="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18;p57">
              <a:extLst>
                <a:ext uri="{FF2B5EF4-FFF2-40B4-BE49-F238E27FC236}">
                  <a16:creationId xmlns:a16="http://schemas.microsoft.com/office/drawing/2014/main" id="{DAD0C5FE-DC77-E961-062D-098B9899F327}"/>
                </a:ext>
              </a:extLst>
            </p:cNvPr>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19;p57">
              <a:extLst>
                <a:ext uri="{FF2B5EF4-FFF2-40B4-BE49-F238E27FC236}">
                  <a16:creationId xmlns:a16="http://schemas.microsoft.com/office/drawing/2014/main" id="{BF499877-EE86-67A0-CA4B-5C461F6A4A5E}"/>
                </a:ext>
              </a:extLst>
            </p:cNvPr>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20;p57">
              <a:extLst>
                <a:ext uri="{FF2B5EF4-FFF2-40B4-BE49-F238E27FC236}">
                  <a16:creationId xmlns:a16="http://schemas.microsoft.com/office/drawing/2014/main" id="{C5381E71-5A67-E5E9-05C3-687F064618ED}"/>
                </a:ext>
              </a:extLst>
            </p:cNvPr>
            <p:cNvSpPr/>
            <p:nvPr/>
          </p:nvSpPr>
          <p:spPr>
            <a:xfrm>
              <a:off x="1895375" y="1994800"/>
              <a:ext cx="3780200" cy="1720575"/>
            </a:xfrm>
            <a:custGeom>
              <a:avLst/>
              <a:gdLst/>
              <a:ahLst/>
              <a:cxnLst/>
              <a:rect l="l" t="t" r="r" b="b"/>
              <a:pathLst>
                <a:path w="151208" h="68823" extrusionOk="0">
                  <a:moveTo>
                    <a:pt x="0" y="1"/>
                  </a:moveTo>
                  <a:lnTo>
                    <a:pt x="0" y="68822"/>
                  </a:lnTo>
                  <a:lnTo>
                    <a:pt x="151208" y="68822"/>
                  </a:lnTo>
                  <a:lnTo>
                    <a:pt x="1512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21;p57">
              <a:extLst>
                <a:ext uri="{FF2B5EF4-FFF2-40B4-BE49-F238E27FC236}">
                  <a16:creationId xmlns:a16="http://schemas.microsoft.com/office/drawing/2014/main" id="{AED9B80F-DDF9-EC6A-705C-739F36A719CC}"/>
                </a:ext>
              </a:extLst>
            </p:cNvPr>
            <p:cNvSpPr/>
            <p:nvPr/>
          </p:nvSpPr>
          <p:spPr>
            <a:xfrm>
              <a:off x="2015100" y="3464625"/>
              <a:ext cx="3521450" cy="6450"/>
            </a:xfrm>
            <a:custGeom>
              <a:avLst/>
              <a:gdLst/>
              <a:ahLst/>
              <a:cxnLst/>
              <a:rect l="l" t="t" r="r" b="b"/>
              <a:pathLst>
                <a:path w="140858" h="258" extrusionOk="0">
                  <a:moveTo>
                    <a:pt x="1" y="0"/>
                  </a:moveTo>
                  <a:lnTo>
                    <a:pt x="1" y="257"/>
                  </a:lnTo>
                  <a:lnTo>
                    <a:pt x="140858" y="257"/>
                  </a:lnTo>
                  <a:lnTo>
                    <a:pt x="140858"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22;p57">
              <a:extLst>
                <a:ext uri="{FF2B5EF4-FFF2-40B4-BE49-F238E27FC236}">
                  <a16:creationId xmlns:a16="http://schemas.microsoft.com/office/drawing/2014/main" id="{7CE617D9-D25C-EC65-F466-273B6D0FC9D0}"/>
                </a:ext>
              </a:extLst>
            </p:cNvPr>
            <p:cNvSpPr/>
            <p:nvPr/>
          </p:nvSpPr>
          <p:spPr>
            <a:xfrm>
              <a:off x="20119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23;p57">
              <a:extLst>
                <a:ext uri="{FF2B5EF4-FFF2-40B4-BE49-F238E27FC236}">
                  <a16:creationId xmlns:a16="http://schemas.microsoft.com/office/drawing/2014/main" id="{2C2A5900-CB8E-7D80-FD6C-145B2F17791D}"/>
                </a:ext>
              </a:extLst>
            </p:cNvPr>
            <p:cNvSpPr/>
            <p:nvPr/>
          </p:nvSpPr>
          <p:spPr>
            <a:xfrm>
              <a:off x="2196725" y="3433275"/>
              <a:ext cx="7250" cy="34575"/>
            </a:xfrm>
            <a:custGeom>
              <a:avLst/>
              <a:gdLst/>
              <a:ahLst/>
              <a:cxnLst/>
              <a:rect l="l" t="t" r="r" b="b"/>
              <a:pathLst>
                <a:path w="290" h="1383" extrusionOk="0">
                  <a:moveTo>
                    <a:pt x="0" y="1"/>
                  </a:moveTo>
                  <a:lnTo>
                    <a:pt x="0"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24;p57">
              <a:extLst>
                <a:ext uri="{FF2B5EF4-FFF2-40B4-BE49-F238E27FC236}">
                  <a16:creationId xmlns:a16="http://schemas.microsoft.com/office/drawing/2014/main" id="{E5E5C085-61F8-1548-3770-2C1B670B730D}"/>
                </a:ext>
              </a:extLst>
            </p:cNvPr>
            <p:cNvSpPr/>
            <p:nvPr/>
          </p:nvSpPr>
          <p:spPr>
            <a:xfrm>
              <a:off x="2382350"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25;p57">
              <a:extLst>
                <a:ext uri="{FF2B5EF4-FFF2-40B4-BE49-F238E27FC236}">
                  <a16:creationId xmlns:a16="http://schemas.microsoft.com/office/drawing/2014/main" id="{26960862-C941-81DC-E99A-3C6AE5D439CE}"/>
                </a:ext>
              </a:extLst>
            </p:cNvPr>
            <p:cNvSpPr/>
            <p:nvPr/>
          </p:nvSpPr>
          <p:spPr>
            <a:xfrm>
              <a:off x="25680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26;p57">
              <a:extLst>
                <a:ext uri="{FF2B5EF4-FFF2-40B4-BE49-F238E27FC236}">
                  <a16:creationId xmlns:a16="http://schemas.microsoft.com/office/drawing/2014/main" id="{B11AD927-6E69-1C00-8187-A482150FFA08}"/>
                </a:ext>
              </a:extLst>
            </p:cNvPr>
            <p:cNvSpPr/>
            <p:nvPr/>
          </p:nvSpPr>
          <p:spPr>
            <a:xfrm>
              <a:off x="27528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27;p57">
              <a:extLst>
                <a:ext uri="{FF2B5EF4-FFF2-40B4-BE49-F238E27FC236}">
                  <a16:creationId xmlns:a16="http://schemas.microsoft.com/office/drawing/2014/main" id="{F4D78519-30A2-4973-B59A-06A01FA9E574}"/>
                </a:ext>
              </a:extLst>
            </p:cNvPr>
            <p:cNvSpPr/>
            <p:nvPr/>
          </p:nvSpPr>
          <p:spPr>
            <a:xfrm>
              <a:off x="29384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28;p57">
              <a:extLst>
                <a:ext uri="{FF2B5EF4-FFF2-40B4-BE49-F238E27FC236}">
                  <a16:creationId xmlns:a16="http://schemas.microsoft.com/office/drawing/2014/main" id="{5C7A7BCA-6D64-976C-D44F-D0CADF0AE71F}"/>
                </a:ext>
              </a:extLst>
            </p:cNvPr>
            <p:cNvSpPr/>
            <p:nvPr/>
          </p:nvSpPr>
          <p:spPr>
            <a:xfrm>
              <a:off x="31233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29;p57">
              <a:extLst>
                <a:ext uri="{FF2B5EF4-FFF2-40B4-BE49-F238E27FC236}">
                  <a16:creationId xmlns:a16="http://schemas.microsoft.com/office/drawing/2014/main" id="{E4520323-9D6A-BBB8-8246-7A80E65B1F81}"/>
                </a:ext>
              </a:extLst>
            </p:cNvPr>
            <p:cNvSpPr/>
            <p:nvPr/>
          </p:nvSpPr>
          <p:spPr>
            <a:xfrm>
              <a:off x="33089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30;p57">
              <a:extLst>
                <a:ext uri="{FF2B5EF4-FFF2-40B4-BE49-F238E27FC236}">
                  <a16:creationId xmlns:a16="http://schemas.microsoft.com/office/drawing/2014/main" id="{8F741BC6-3EBE-186A-2A99-A5C467101BCD}"/>
                </a:ext>
              </a:extLst>
            </p:cNvPr>
            <p:cNvSpPr/>
            <p:nvPr/>
          </p:nvSpPr>
          <p:spPr>
            <a:xfrm>
              <a:off x="34945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31;p57">
              <a:extLst>
                <a:ext uri="{FF2B5EF4-FFF2-40B4-BE49-F238E27FC236}">
                  <a16:creationId xmlns:a16="http://schemas.microsoft.com/office/drawing/2014/main" id="{7524BA36-CA0D-FED8-C5F5-41C706AAD44F}"/>
                </a:ext>
              </a:extLst>
            </p:cNvPr>
            <p:cNvSpPr/>
            <p:nvPr/>
          </p:nvSpPr>
          <p:spPr>
            <a:xfrm>
              <a:off x="36794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32;p57">
              <a:extLst>
                <a:ext uri="{FF2B5EF4-FFF2-40B4-BE49-F238E27FC236}">
                  <a16:creationId xmlns:a16="http://schemas.microsoft.com/office/drawing/2014/main" id="{5DDFA06A-431D-A7B8-5CC4-AA457BB90817}"/>
                </a:ext>
              </a:extLst>
            </p:cNvPr>
            <p:cNvSpPr/>
            <p:nvPr/>
          </p:nvSpPr>
          <p:spPr>
            <a:xfrm>
              <a:off x="38650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33;p57">
              <a:extLst>
                <a:ext uri="{FF2B5EF4-FFF2-40B4-BE49-F238E27FC236}">
                  <a16:creationId xmlns:a16="http://schemas.microsoft.com/office/drawing/2014/main" id="{C26680B5-01C2-1399-DE9F-6595267EFD25}"/>
                </a:ext>
              </a:extLst>
            </p:cNvPr>
            <p:cNvSpPr/>
            <p:nvPr/>
          </p:nvSpPr>
          <p:spPr>
            <a:xfrm>
              <a:off x="40498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34;p57">
              <a:extLst>
                <a:ext uri="{FF2B5EF4-FFF2-40B4-BE49-F238E27FC236}">
                  <a16:creationId xmlns:a16="http://schemas.microsoft.com/office/drawing/2014/main" id="{BE605E58-954A-D03E-8476-1877E051E6D9}"/>
                </a:ext>
              </a:extLst>
            </p:cNvPr>
            <p:cNvSpPr/>
            <p:nvPr/>
          </p:nvSpPr>
          <p:spPr>
            <a:xfrm>
              <a:off x="42355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35;p57">
              <a:extLst>
                <a:ext uri="{FF2B5EF4-FFF2-40B4-BE49-F238E27FC236}">
                  <a16:creationId xmlns:a16="http://schemas.microsoft.com/office/drawing/2014/main" id="{143D8BC1-B25E-DC4E-EF38-9DE4DE56B38D}"/>
                </a:ext>
              </a:extLst>
            </p:cNvPr>
            <p:cNvSpPr/>
            <p:nvPr/>
          </p:nvSpPr>
          <p:spPr>
            <a:xfrm>
              <a:off x="44211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36;p57">
              <a:extLst>
                <a:ext uri="{FF2B5EF4-FFF2-40B4-BE49-F238E27FC236}">
                  <a16:creationId xmlns:a16="http://schemas.microsoft.com/office/drawing/2014/main" id="{01AA5E60-7ECB-A2F2-0B47-E387786A6367}"/>
                </a:ext>
              </a:extLst>
            </p:cNvPr>
            <p:cNvSpPr/>
            <p:nvPr/>
          </p:nvSpPr>
          <p:spPr>
            <a:xfrm>
              <a:off x="46059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37;p57">
              <a:extLst>
                <a:ext uri="{FF2B5EF4-FFF2-40B4-BE49-F238E27FC236}">
                  <a16:creationId xmlns:a16="http://schemas.microsoft.com/office/drawing/2014/main" id="{B4CB5383-B25B-0815-D383-BD01E1E84A47}"/>
                </a:ext>
              </a:extLst>
            </p:cNvPr>
            <p:cNvSpPr/>
            <p:nvPr/>
          </p:nvSpPr>
          <p:spPr>
            <a:xfrm>
              <a:off x="47915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38;p57">
              <a:extLst>
                <a:ext uri="{FF2B5EF4-FFF2-40B4-BE49-F238E27FC236}">
                  <a16:creationId xmlns:a16="http://schemas.microsoft.com/office/drawing/2014/main" id="{5B76B393-3234-ADC6-A933-FEE43B25C67A}"/>
                </a:ext>
              </a:extLst>
            </p:cNvPr>
            <p:cNvSpPr/>
            <p:nvPr/>
          </p:nvSpPr>
          <p:spPr>
            <a:xfrm>
              <a:off x="49772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39;p57">
              <a:extLst>
                <a:ext uri="{FF2B5EF4-FFF2-40B4-BE49-F238E27FC236}">
                  <a16:creationId xmlns:a16="http://schemas.microsoft.com/office/drawing/2014/main" id="{0573ACCD-237C-75A4-4E96-2EFA9649F318}"/>
                </a:ext>
              </a:extLst>
            </p:cNvPr>
            <p:cNvSpPr/>
            <p:nvPr/>
          </p:nvSpPr>
          <p:spPr>
            <a:xfrm>
              <a:off x="51620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40;p57">
              <a:extLst>
                <a:ext uri="{FF2B5EF4-FFF2-40B4-BE49-F238E27FC236}">
                  <a16:creationId xmlns:a16="http://schemas.microsoft.com/office/drawing/2014/main" id="{F47D69E5-EBC7-C495-6469-0CE81494999A}"/>
                </a:ext>
              </a:extLst>
            </p:cNvPr>
            <p:cNvSpPr/>
            <p:nvPr/>
          </p:nvSpPr>
          <p:spPr>
            <a:xfrm>
              <a:off x="53476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41;p57">
              <a:extLst>
                <a:ext uri="{FF2B5EF4-FFF2-40B4-BE49-F238E27FC236}">
                  <a16:creationId xmlns:a16="http://schemas.microsoft.com/office/drawing/2014/main" id="{89305189-97AD-393D-C64C-D7FFCFB1CA64}"/>
                </a:ext>
              </a:extLst>
            </p:cNvPr>
            <p:cNvSpPr/>
            <p:nvPr/>
          </p:nvSpPr>
          <p:spPr>
            <a:xfrm>
              <a:off x="5532525"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42;p57">
              <a:extLst>
                <a:ext uri="{FF2B5EF4-FFF2-40B4-BE49-F238E27FC236}">
                  <a16:creationId xmlns:a16="http://schemas.microsoft.com/office/drawing/2014/main" id="{7501D620-3BE2-F033-1FB3-26CFC28F69B4}"/>
                </a:ext>
              </a:extLst>
            </p:cNvPr>
            <p:cNvSpPr/>
            <p:nvPr/>
          </p:nvSpPr>
          <p:spPr>
            <a:xfrm>
              <a:off x="2011900" y="2086425"/>
              <a:ext cx="6450" cy="1381425"/>
            </a:xfrm>
            <a:custGeom>
              <a:avLst/>
              <a:gdLst/>
              <a:ahLst/>
              <a:cxnLst/>
              <a:rect l="l" t="t" r="r" b="b"/>
              <a:pathLst>
                <a:path w="258" h="55257" extrusionOk="0">
                  <a:moveTo>
                    <a:pt x="0" y="0"/>
                  </a:moveTo>
                  <a:lnTo>
                    <a:pt x="0" y="55257"/>
                  </a:lnTo>
                  <a:lnTo>
                    <a:pt x="257" y="55257"/>
                  </a:lnTo>
                  <a:lnTo>
                    <a:pt x="257"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43;p57">
              <a:extLst>
                <a:ext uri="{FF2B5EF4-FFF2-40B4-BE49-F238E27FC236}">
                  <a16:creationId xmlns:a16="http://schemas.microsoft.com/office/drawing/2014/main" id="{9B7FED6C-1350-A775-F1E6-017E43BA973F}"/>
                </a:ext>
              </a:extLst>
            </p:cNvPr>
            <p:cNvSpPr/>
            <p:nvPr/>
          </p:nvSpPr>
          <p:spPr>
            <a:xfrm>
              <a:off x="2015100" y="3464625"/>
              <a:ext cx="87625" cy="6450"/>
            </a:xfrm>
            <a:custGeom>
              <a:avLst/>
              <a:gdLst/>
              <a:ahLst/>
              <a:cxnLst/>
              <a:rect l="l" t="t" r="r" b="b"/>
              <a:pathLst>
                <a:path w="3505" h="258" extrusionOk="0">
                  <a:moveTo>
                    <a:pt x="1" y="0"/>
                  </a:moveTo>
                  <a:lnTo>
                    <a:pt x="1" y="257"/>
                  </a:lnTo>
                  <a:lnTo>
                    <a:pt x="3505" y="257"/>
                  </a:lnTo>
                  <a:lnTo>
                    <a:pt x="3505"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44;p57">
              <a:extLst>
                <a:ext uri="{FF2B5EF4-FFF2-40B4-BE49-F238E27FC236}">
                  <a16:creationId xmlns:a16="http://schemas.microsoft.com/office/drawing/2014/main" id="{33121CAF-EE16-359B-F64A-685CC4EC993B}"/>
                </a:ext>
              </a:extLst>
            </p:cNvPr>
            <p:cNvSpPr/>
            <p:nvPr/>
          </p:nvSpPr>
          <p:spPr>
            <a:xfrm>
              <a:off x="1917875" y="3188175"/>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45;p57">
              <a:extLst>
                <a:ext uri="{FF2B5EF4-FFF2-40B4-BE49-F238E27FC236}">
                  <a16:creationId xmlns:a16="http://schemas.microsoft.com/office/drawing/2014/main" id="{47CFD711-626F-E9C9-29D3-8DA2218416D4}"/>
                </a:ext>
              </a:extLst>
            </p:cNvPr>
            <p:cNvSpPr/>
            <p:nvPr/>
          </p:nvSpPr>
          <p:spPr>
            <a:xfrm>
              <a:off x="1917875" y="2911725"/>
              <a:ext cx="97250" cy="7275"/>
            </a:xfrm>
            <a:custGeom>
              <a:avLst/>
              <a:gdLst/>
              <a:ahLst/>
              <a:cxnLst/>
              <a:rect l="l" t="t" r="r" b="b"/>
              <a:pathLst>
                <a:path w="3890" h="291" extrusionOk="0">
                  <a:moveTo>
                    <a:pt x="0" y="1"/>
                  </a:moveTo>
                  <a:lnTo>
                    <a:pt x="0" y="290"/>
                  </a:lnTo>
                  <a:lnTo>
                    <a:pt x="3890" y="290"/>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46;p57">
              <a:extLst>
                <a:ext uri="{FF2B5EF4-FFF2-40B4-BE49-F238E27FC236}">
                  <a16:creationId xmlns:a16="http://schemas.microsoft.com/office/drawing/2014/main" id="{58F96F89-FA17-8F41-8EC0-829A9C9CD109}"/>
                </a:ext>
              </a:extLst>
            </p:cNvPr>
            <p:cNvSpPr/>
            <p:nvPr/>
          </p:nvSpPr>
          <p:spPr>
            <a:xfrm>
              <a:off x="1917875" y="2636100"/>
              <a:ext cx="97250" cy="6450"/>
            </a:xfrm>
            <a:custGeom>
              <a:avLst/>
              <a:gdLst/>
              <a:ahLst/>
              <a:cxnLst/>
              <a:rect l="l" t="t" r="r" b="b"/>
              <a:pathLst>
                <a:path w="3890" h="258" extrusionOk="0">
                  <a:moveTo>
                    <a:pt x="0" y="0"/>
                  </a:moveTo>
                  <a:lnTo>
                    <a:pt x="0" y="257"/>
                  </a:lnTo>
                  <a:lnTo>
                    <a:pt x="3890" y="257"/>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47;p57">
              <a:extLst>
                <a:ext uri="{FF2B5EF4-FFF2-40B4-BE49-F238E27FC236}">
                  <a16:creationId xmlns:a16="http://schemas.microsoft.com/office/drawing/2014/main" id="{4FAC4E98-BF75-1BFF-B700-AD1AC06A6D4C}"/>
                </a:ext>
              </a:extLst>
            </p:cNvPr>
            <p:cNvSpPr/>
            <p:nvPr/>
          </p:nvSpPr>
          <p:spPr>
            <a:xfrm>
              <a:off x="1917875" y="2359650"/>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48;p57">
              <a:extLst>
                <a:ext uri="{FF2B5EF4-FFF2-40B4-BE49-F238E27FC236}">
                  <a16:creationId xmlns:a16="http://schemas.microsoft.com/office/drawing/2014/main" id="{327A4C2B-CEF7-6FE6-866D-0282070832FD}"/>
                </a:ext>
              </a:extLst>
            </p:cNvPr>
            <p:cNvSpPr/>
            <p:nvPr/>
          </p:nvSpPr>
          <p:spPr>
            <a:xfrm>
              <a:off x="1917875" y="2083200"/>
              <a:ext cx="97250" cy="6450"/>
            </a:xfrm>
            <a:custGeom>
              <a:avLst/>
              <a:gdLst/>
              <a:ahLst/>
              <a:cxnLst/>
              <a:rect l="l" t="t" r="r" b="b"/>
              <a:pathLst>
                <a:path w="3890" h="258" extrusionOk="0">
                  <a:moveTo>
                    <a:pt x="0" y="1"/>
                  </a:moveTo>
                  <a:lnTo>
                    <a:pt x="0" y="258"/>
                  </a:lnTo>
                  <a:lnTo>
                    <a:pt x="3890" y="258"/>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49;p57">
              <a:extLst>
                <a:ext uri="{FF2B5EF4-FFF2-40B4-BE49-F238E27FC236}">
                  <a16:creationId xmlns:a16="http://schemas.microsoft.com/office/drawing/2014/main" id="{46A4E5D9-CB1C-42FC-A71B-6CE396EB3E34}"/>
                </a:ext>
              </a:extLst>
            </p:cNvPr>
            <p:cNvSpPr/>
            <p:nvPr/>
          </p:nvSpPr>
          <p:spPr>
            <a:xfrm>
              <a:off x="2093050" y="2349650"/>
              <a:ext cx="214600" cy="855725"/>
            </a:xfrm>
            <a:custGeom>
              <a:avLst/>
              <a:gdLst/>
              <a:ahLst/>
              <a:cxnLst/>
              <a:rect l="l" t="t" r="r" b="b"/>
              <a:pathLst>
                <a:path w="8584" h="34229" extrusionOk="0">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50;p57">
              <a:extLst>
                <a:ext uri="{FF2B5EF4-FFF2-40B4-BE49-F238E27FC236}">
                  <a16:creationId xmlns:a16="http://schemas.microsoft.com/office/drawing/2014/main" id="{3F78A3CC-79FD-C1FD-3370-3B7344EACF92}"/>
                </a:ext>
              </a:extLst>
            </p:cNvPr>
            <p:cNvSpPr/>
            <p:nvPr/>
          </p:nvSpPr>
          <p:spPr>
            <a:xfrm>
              <a:off x="2277900" y="2349575"/>
              <a:ext cx="215375" cy="496275"/>
            </a:xfrm>
            <a:custGeom>
              <a:avLst/>
              <a:gdLst/>
              <a:ahLst/>
              <a:cxnLst/>
              <a:rect l="l" t="t" r="r" b="b"/>
              <a:pathLst>
                <a:path w="8615" h="19851" extrusionOk="0">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51;p57">
              <a:extLst>
                <a:ext uri="{FF2B5EF4-FFF2-40B4-BE49-F238E27FC236}">
                  <a16:creationId xmlns:a16="http://schemas.microsoft.com/office/drawing/2014/main" id="{C06CF87F-6288-3D10-C6F5-8CCA80530C3F}"/>
                </a:ext>
              </a:extLst>
            </p:cNvPr>
            <p:cNvSpPr/>
            <p:nvPr/>
          </p:nvSpPr>
          <p:spPr>
            <a:xfrm>
              <a:off x="2463525" y="2625750"/>
              <a:ext cx="214600" cy="220300"/>
            </a:xfrm>
            <a:custGeom>
              <a:avLst/>
              <a:gdLst/>
              <a:ahLst/>
              <a:cxnLst/>
              <a:rect l="l" t="t" r="r" b="b"/>
              <a:pathLst>
                <a:path w="8584" h="8812" extrusionOk="0">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52;p57">
              <a:extLst>
                <a:ext uri="{FF2B5EF4-FFF2-40B4-BE49-F238E27FC236}">
                  <a16:creationId xmlns:a16="http://schemas.microsoft.com/office/drawing/2014/main" id="{81BC00C5-FA45-EF94-BDFC-EB45CEE70370}"/>
                </a:ext>
              </a:extLst>
            </p:cNvPr>
            <p:cNvSpPr/>
            <p:nvPr/>
          </p:nvSpPr>
          <p:spPr>
            <a:xfrm>
              <a:off x="2648350" y="2625650"/>
              <a:ext cx="215400" cy="523975"/>
            </a:xfrm>
            <a:custGeom>
              <a:avLst/>
              <a:gdLst/>
              <a:ahLst/>
              <a:cxnLst/>
              <a:rect l="l" t="t" r="r" b="b"/>
              <a:pathLst>
                <a:path w="8616" h="20959" extrusionOk="0">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53;p57">
              <a:extLst>
                <a:ext uri="{FF2B5EF4-FFF2-40B4-BE49-F238E27FC236}">
                  <a16:creationId xmlns:a16="http://schemas.microsoft.com/office/drawing/2014/main" id="{CEE322F3-7B7F-3EB7-F2CE-0EABFFD89E45}"/>
                </a:ext>
              </a:extLst>
            </p:cNvPr>
            <p:cNvSpPr/>
            <p:nvPr/>
          </p:nvSpPr>
          <p:spPr>
            <a:xfrm>
              <a:off x="2834000" y="2349650"/>
              <a:ext cx="215375" cy="800275"/>
            </a:xfrm>
            <a:custGeom>
              <a:avLst/>
              <a:gdLst/>
              <a:ahLst/>
              <a:cxnLst/>
              <a:rect l="l" t="t" r="r" b="b"/>
              <a:pathLst>
                <a:path w="8615" h="32011" extrusionOk="0">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54;p57">
              <a:extLst>
                <a:ext uri="{FF2B5EF4-FFF2-40B4-BE49-F238E27FC236}">
                  <a16:creationId xmlns:a16="http://schemas.microsoft.com/office/drawing/2014/main" id="{A1DC7F65-6B82-18AD-4FD3-8127C1ED876D}"/>
                </a:ext>
              </a:extLst>
            </p:cNvPr>
            <p:cNvSpPr/>
            <p:nvPr/>
          </p:nvSpPr>
          <p:spPr>
            <a:xfrm>
              <a:off x="3018825" y="2072975"/>
              <a:ext cx="216200" cy="303350"/>
            </a:xfrm>
            <a:custGeom>
              <a:avLst/>
              <a:gdLst/>
              <a:ahLst/>
              <a:cxnLst/>
              <a:rect l="l" t="t" r="r" b="b"/>
              <a:pathLst>
                <a:path w="8648" h="12134" extrusionOk="0">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55;p57">
              <a:extLst>
                <a:ext uri="{FF2B5EF4-FFF2-40B4-BE49-F238E27FC236}">
                  <a16:creationId xmlns:a16="http://schemas.microsoft.com/office/drawing/2014/main" id="{DB09D9C1-DCBB-F803-0EAD-42054D752AA8}"/>
                </a:ext>
              </a:extLst>
            </p:cNvPr>
            <p:cNvSpPr/>
            <p:nvPr/>
          </p:nvSpPr>
          <p:spPr>
            <a:xfrm>
              <a:off x="3205250" y="2073275"/>
              <a:ext cx="213800" cy="1270100"/>
            </a:xfrm>
            <a:custGeom>
              <a:avLst/>
              <a:gdLst/>
              <a:ahLst/>
              <a:cxnLst/>
              <a:rect l="l" t="t" r="r" b="b"/>
              <a:pathLst>
                <a:path w="8552" h="50804" extrusionOk="0">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56;p57">
              <a:extLst>
                <a:ext uri="{FF2B5EF4-FFF2-40B4-BE49-F238E27FC236}">
                  <a16:creationId xmlns:a16="http://schemas.microsoft.com/office/drawing/2014/main" id="{A1FBCA1A-4257-B1F9-B5D8-6A9DC7C61082}"/>
                </a:ext>
              </a:extLst>
            </p:cNvPr>
            <p:cNvSpPr/>
            <p:nvPr/>
          </p:nvSpPr>
          <p:spPr>
            <a:xfrm>
              <a:off x="3390100" y="3233525"/>
              <a:ext cx="215375" cy="109425"/>
            </a:xfrm>
            <a:custGeom>
              <a:avLst/>
              <a:gdLst/>
              <a:ahLst/>
              <a:cxnLst/>
              <a:rect l="l" t="t" r="r" b="b"/>
              <a:pathLst>
                <a:path w="8615" h="4377" extrusionOk="0">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57;p57">
              <a:extLst>
                <a:ext uri="{FF2B5EF4-FFF2-40B4-BE49-F238E27FC236}">
                  <a16:creationId xmlns:a16="http://schemas.microsoft.com/office/drawing/2014/main" id="{EBC459BC-E53C-FF85-6D51-FA0F8D2D23D9}"/>
                </a:ext>
              </a:extLst>
            </p:cNvPr>
            <p:cNvSpPr/>
            <p:nvPr/>
          </p:nvSpPr>
          <p:spPr>
            <a:xfrm>
              <a:off x="3575725" y="3205775"/>
              <a:ext cx="214575" cy="54250"/>
            </a:xfrm>
            <a:custGeom>
              <a:avLst/>
              <a:gdLst/>
              <a:ahLst/>
              <a:cxnLst/>
              <a:rect l="l" t="t" r="r" b="b"/>
              <a:pathLst>
                <a:path w="8583" h="2170" extrusionOk="0">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58;p57">
              <a:extLst>
                <a:ext uri="{FF2B5EF4-FFF2-40B4-BE49-F238E27FC236}">
                  <a16:creationId xmlns:a16="http://schemas.microsoft.com/office/drawing/2014/main" id="{91D0853F-F9A2-73E0-0201-249AB7B74AD4}"/>
                </a:ext>
              </a:extLst>
            </p:cNvPr>
            <p:cNvSpPr/>
            <p:nvPr/>
          </p:nvSpPr>
          <p:spPr>
            <a:xfrm>
              <a:off x="3760550" y="3122975"/>
              <a:ext cx="215400" cy="109875"/>
            </a:xfrm>
            <a:custGeom>
              <a:avLst/>
              <a:gdLst/>
              <a:ahLst/>
              <a:cxnLst/>
              <a:rect l="l" t="t" r="r" b="b"/>
              <a:pathLst>
                <a:path w="8616" h="4395" extrusionOk="0">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59;p57">
              <a:extLst>
                <a:ext uri="{FF2B5EF4-FFF2-40B4-BE49-F238E27FC236}">
                  <a16:creationId xmlns:a16="http://schemas.microsoft.com/office/drawing/2014/main" id="{A6E4057A-6904-35B8-74B5-4B202BEF95BF}"/>
                </a:ext>
              </a:extLst>
            </p:cNvPr>
            <p:cNvSpPr/>
            <p:nvPr/>
          </p:nvSpPr>
          <p:spPr>
            <a:xfrm>
              <a:off x="3945375" y="3012600"/>
              <a:ext cx="216200" cy="137375"/>
            </a:xfrm>
            <a:custGeom>
              <a:avLst/>
              <a:gdLst/>
              <a:ahLst/>
              <a:cxnLst/>
              <a:rect l="l" t="t" r="r" b="b"/>
              <a:pathLst>
                <a:path w="8648" h="5495" extrusionOk="0">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60;p57">
              <a:extLst>
                <a:ext uri="{FF2B5EF4-FFF2-40B4-BE49-F238E27FC236}">
                  <a16:creationId xmlns:a16="http://schemas.microsoft.com/office/drawing/2014/main" id="{784B911E-F7D3-3611-8535-3F5E86AF2992}"/>
                </a:ext>
              </a:extLst>
            </p:cNvPr>
            <p:cNvSpPr/>
            <p:nvPr/>
          </p:nvSpPr>
          <p:spPr>
            <a:xfrm>
              <a:off x="4131025" y="3012275"/>
              <a:ext cx="215375" cy="82250"/>
            </a:xfrm>
            <a:custGeom>
              <a:avLst/>
              <a:gdLst/>
              <a:ahLst/>
              <a:cxnLst/>
              <a:rect l="l" t="t" r="r" b="b"/>
              <a:pathLst>
                <a:path w="8615" h="3290" extrusionOk="0">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61;p57">
              <a:extLst>
                <a:ext uri="{FF2B5EF4-FFF2-40B4-BE49-F238E27FC236}">
                  <a16:creationId xmlns:a16="http://schemas.microsoft.com/office/drawing/2014/main" id="{38BC923A-D534-E762-D44A-5EB150CFFE4E}"/>
                </a:ext>
              </a:extLst>
            </p:cNvPr>
            <p:cNvSpPr/>
            <p:nvPr/>
          </p:nvSpPr>
          <p:spPr>
            <a:xfrm>
              <a:off x="4316650" y="3067625"/>
              <a:ext cx="215400" cy="137450"/>
            </a:xfrm>
            <a:custGeom>
              <a:avLst/>
              <a:gdLst/>
              <a:ahLst/>
              <a:cxnLst/>
              <a:rect l="l" t="t" r="r" b="b"/>
              <a:pathLst>
                <a:path w="8616" h="5498" extrusionOk="0">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62;p57">
              <a:extLst>
                <a:ext uri="{FF2B5EF4-FFF2-40B4-BE49-F238E27FC236}">
                  <a16:creationId xmlns:a16="http://schemas.microsoft.com/office/drawing/2014/main" id="{BB56F327-5652-4BB6-CB2C-512DE9C28159}"/>
                </a:ext>
              </a:extLst>
            </p:cNvPr>
            <p:cNvSpPr/>
            <p:nvPr/>
          </p:nvSpPr>
          <p:spPr>
            <a:xfrm>
              <a:off x="4502275" y="2598425"/>
              <a:ext cx="215400" cy="606550"/>
            </a:xfrm>
            <a:custGeom>
              <a:avLst/>
              <a:gdLst/>
              <a:ahLst/>
              <a:cxnLst/>
              <a:rect l="l" t="t" r="r" b="b"/>
              <a:pathLst>
                <a:path w="8616" h="24262" extrusionOk="0">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63;p57">
              <a:extLst>
                <a:ext uri="{FF2B5EF4-FFF2-40B4-BE49-F238E27FC236}">
                  <a16:creationId xmlns:a16="http://schemas.microsoft.com/office/drawing/2014/main" id="{6D39C303-6060-F164-AB43-87EF16CFE3BC}"/>
                </a:ext>
              </a:extLst>
            </p:cNvPr>
            <p:cNvSpPr/>
            <p:nvPr/>
          </p:nvSpPr>
          <p:spPr>
            <a:xfrm>
              <a:off x="4687125" y="2515100"/>
              <a:ext cx="215375" cy="109875"/>
            </a:xfrm>
            <a:custGeom>
              <a:avLst/>
              <a:gdLst/>
              <a:ahLst/>
              <a:cxnLst/>
              <a:rect l="l" t="t" r="r" b="b"/>
              <a:pathLst>
                <a:path w="8615" h="4395" extrusionOk="0">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64;p57">
              <a:extLst>
                <a:ext uri="{FF2B5EF4-FFF2-40B4-BE49-F238E27FC236}">
                  <a16:creationId xmlns:a16="http://schemas.microsoft.com/office/drawing/2014/main" id="{2D2B6ABA-14D5-AC3F-2115-76028BCEB732}"/>
                </a:ext>
              </a:extLst>
            </p:cNvPr>
            <p:cNvSpPr/>
            <p:nvPr/>
          </p:nvSpPr>
          <p:spPr>
            <a:xfrm>
              <a:off x="4871950" y="2404650"/>
              <a:ext cx="216200" cy="137450"/>
            </a:xfrm>
            <a:custGeom>
              <a:avLst/>
              <a:gdLst/>
              <a:ahLst/>
              <a:cxnLst/>
              <a:rect l="l" t="t" r="r" b="b"/>
              <a:pathLst>
                <a:path w="8648" h="5498" extrusionOk="0">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65;p57">
              <a:extLst>
                <a:ext uri="{FF2B5EF4-FFF2-40B4-BE49-F238E27FC236}">
                  <a16:creationId xmlns:a16="http://schemas.microsoft.com/office/drawing/2014/main" id="{500BC6FE-90D0-9D9A-CE3D-D7A19A757F97}"/>
                </a:ext>
              </a:extLst>
            </p:cNvPr>
            <p:cNvSpPr/>
            <p:nvPr/>
          </p:nvSpPr>
          <p:spPr>
            <a:xfrm>
              <a:off x="5057575" y="2404650"/>
              <a:ext cx="216200" cy="137450"/>
            </a:xfrm>
            <a:custGeom>
              <a:avLst/>
              <a:gdLst/>
              <a:ahLst/>
              <a:cxnLst/>
              <a:rect l="l" t="t" r="r" b="b"/>
              <a:pathLst>
                <a:path w="8648" h="5498" extrusionOk="0">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66;p57">
              <a:extLst>
                <a:ext uri="{FF2B5EF4-FFF2-40B4-BE49-F238E27FC236}">
                  <a16:creationId xmlns:a16="http://schemas.microsoft.com/office/drawing/2014/main" id="{0F1EE08C-9E3B-599D-A086-833137C0C6A8}"/>
                </a:ext>
              </a:extLst>
            </p:cNvPr>
            <p:cNvSpPr/>
            <p:nvPr/>
          </p:nvSpPr>
          <p:spPr>
            <a:xfrm>
              <a:off x="5243225" y="2515200"/>
              <a:ext cx="215375" cy="137350"/>
            </a:xfrm>
            <a:custGeom>
              <a:avLst/>
              <a:gdLst/>
              <a:ahLst/>
              <a:cxnLst/>
              <a:rect l="l" t="t" r="r" b="b"/>
              <a:pathLst>
                <a:path w="8615" h="5494" extrusionOk="0">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67;p57">
              <a:extLst>
                <a:ext uri="{FF2B5EF4-FFF2-40B4-BE49-F238E27FC236}">
                  <a16:creationId xmlns:a16="http://schemas.microsoft.com/office/drawing/2014/main" id="{37338309-FF06-468B-D6F9-CC7B750200BF}"/>
                </a:ext>
              </a:extLst>
            </p:cNvPr>
            <p:cNvSpPr/>
            <p:nvPr/>
          </p:nvSpPr>
          <p:spPr>
            <a:xfrm>
              <a:off x="2074575" y="3159250"/>
              <a:ext cx="65925" cy="65100"/>
            </a:xfrm>
            <a:custGeom>
              <a:avLst/>
              <a:gdLst/>
              <a:ahLst/>
              <a:cxnLst/>
              <a:rect l="l" t="t" r="r" b="b"/>
              <a:pathLst>
                <a:path w="2637" h="2604" extrusionOk="0">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68;p57">
              <a:extLst>
                <a:ext uri="{FF2B5EF4-FFF2-40B4-BE49-F238E27FC236}">
                  <a16:creationId xmlns:a16="http://schemas.microsoft.com/office/drawing/2014/main" id="{324765B8-7447-2C3F-8CE5-3F487A92F0AD}"/>
                </a:ext>
              </a:extLst>
            </p:cNvPr>
            <p:cNvSpPr/>
            <p:nvPr/>
          </p:nvSpPr>
          <p:spPr>
            <a:xfrm>
              <a:off x="2068150" y="3152000"/>
              <a:ext cx="78775" cy="78800"/>
            </a:xfrm>
            <a:custGeom>
              <a:avLst/>
              <a:gdLst/>
              <a:ahLst/>
              <a:cxnLst/>
              <a:rect l="l" t="t" r="r" b="b"/>
              <a:pathLst>
                <a:path w="3151" h="3152" extrusionOk="0">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69;p57">
              <a:extLst>
                <a:ext uri="{FF2B5EF4-FFF2-40B4-BE49-F238E27FC236}">
                  <a16:creationId xmlns:a16="http://schemas.microsoft.com/office/drawing/2014/main" id="{1136C08E-165A-D32B-2439-DF37464C47E3}"/>
                </a:ext>
              </a:extLst>
            </p:cNvPr>
            <p:cNvSpPr/>
            <p:nvPr/>
          </p:nvSpPr>
          <p:spPr>
            <a:xfrm>
              <a:off x="2260200" y="2329925"/>
              <a:ext cx="65925" cy="65900"/>
            </a:xfrm>
            <a:custGeom>
              <a:avLst/>
              <a:gdLst/>
              <a:ahLst/>
              <a:cxnLst/>
              <a:rect l="l" t="t" r="r" b="b"/>
              <a:pathLst>
                <a:path w="2637" h="2636" extrusionOk="0">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70;p57">
              <a:extLst>
                <a:ext uri="{FF2B5EF4-FFF2-40B4-BE49-F238E27FC236}">
                  <a16:creationId xmlns:a16="http://schemas.microsoft.com/office/drawing/2014/main" id="{C9F6360A-D2A9-042D-EB22-72D492CF6A9A}"/>
                </a:ext>
              </a:extLst>
            </p:cNvPr>
            <p:cNvSpPr/>
            <p:nvPr/>
          </p:nvSpPr>
          <p:spPr>
            <a:xfrm>
              <a:off x="2253775" y="2323475"/>
              <a:ext cx="78775" cy="78800"/>
            </a:xfrm>
            <a:custGeom>
              <a:avLst/>
              <a:gdLst/>
              <a:ahLst/>
              <a:cxnLst/>
              <a:rect l="l" t="t" r="r" b="b"/>
              <a:pathLst>
                <a:path w="3151" h="3152" extrusionOk="0">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71;p57">
              <a:extLst>
                <a:ext uri="{FF2B5EF4-FFF2-40B4-BE49-F238E27FC236}">
                  <a16:creationId xmlns:a16="http://schemas.microsoft.com/office/drawing/2014/main" id="{184C9E85-39F4-6E10-BD87-105936C81B22}"/>
                </a:ext>
              </a:extLst>
            </p:cNvPr>
            <p:cNvSpPr/>
            <p:nvPr/>
          </p:nvSpPr>
          <p:spPr>
            <a:xfrm>
              <a:off x="2445850" y="2800025"/>
              <a:ext cx="65100" cy="65125"/>
            </a:xfrm>
            <a:custGeom>
              <a:avLst/>
              <a:gdLst/>
              <a:ahLst/>
              <a:cxnLst/>
              <a:rect l="l" t="t" r="r" b="b"/>
              <a:pathLst>
                <a:path w="2604" h="2605" extrusionOk="0">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72;p57">
              <a:extLst>
                <a:ext uri="{FF2B5EF4-FFF2-40B4-BE49-F238E27FC236}">
                  <a16:creationId xmlns:a16="http://schemas.microsoft.com/office/drawing/2014/main" id="{64FC4C25-CE23-CBF6-9DCD-14205D3284C9}"/>
                </a:ext>
              </a:extLst>
            </p:cNvPr>
            <p:cNvSpPr/>
            <p:nvPr/>
          </p:nvSpPr>
          <p:spPr>
            <a:xfrm>
              <a:off x="2438600" y="2792800"/>
              <a:ext cx="78800" cy="78775"/>
            </a:xfrm>
            <a:custGeom>
              <a:avLst/>
              <a:gdLst/>
              <a:ahLst/>
              <a:cxnLst/>
              <a:rect l="l" t="t" r="r" b="b"/>
              <a:pathLst>
                <a:path w="3152" h="3151" extrusionOk="0">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273;p57">
              <a:extLst>
                <a:ext uri="{FF2B5EF4-FFF2-40B4-BE49-F238E27FC236}">
                  <a16:creationId xmlns:a16="http://schemas.microsoft.com/office/drawing/2014/main" id="{B589ADE9-B5C3-56E1-C94F-983F285E8F2F}"/>
                </a:ext>
              </a:extLst>
            </p:cNvPr>
            <p:cNvSpPr/>
            <p:nvPr/>
          </p:nvSpPr>
          <p:spPr>
            <a:xfrm>
              <a:off x="2630675" y="2606350"/>
              <a:ext cx="65925" cy="65925"/>
            </a:xfrm>
            <a:custGeom>
              <a:avLst/>
              <a:gdLst/>
              <a:ahLst/>
              <a:cxnLst/>
              <a:rect l="l" t="t" r="r" b="b"/>
              <a:pathLst>
                <a:path w="2637" h="2637" extrusionOk="0">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274;p57">
              <a:extLst>
                <a:ext uri="{FF2B5EF4-FFF2-40B4-BE49-F238E27FC236}">
                  <a16:creationId xmlns:a16="http://schemas.microsoft.com/office/drawing/2014/main" id="{6E7734FA-9FB3-1C6C-A0B8-9DEB584198BA}"/>
                </a:ext>
              </a:extLst>
            </p:cNvPr>
            <p:cNvSpPr/>
            <p:nvPr/>
          </p:nvSpPr>
          <p:spPr>
            <a:xfrm>
              <a:off x="2624250" y="2599925"/>
              <a:ext cx="78775" cy="78775"/>
            </a:xfrm>
            <a:custGeom>
              <a:avLst/>
              <a:gdLst/>
              <a:ahLst/>
              <a:cxnLst/>
              <a:rect l="l" t="t" r="r" b="b"/>
              <a:pathLst>
                <a:path w="3151" h="3151" extrusionOk="0">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275;p57">
              <a:extLst>
                <a:ext uri="{FF2B5EF4-FFF2-40B4-BE49-F238E27FC236}">
                  <a16:creationId xmlns:a16="http://schemas.microsoft.com/office/drawing/2014/main" id="{D348A519-300B-012F-BACA-1DFDC4F4122B}"/>
                </a:ext>
              </a:extLst>
            </p:cNvPr>
            <p:cNvSpPr/>
            <p:nvPr/>
          </p:nvSpPr>
          <p:spPr>
            <a:xfrm>
              <a:off x="2816300" y="3103800"/>
              <a:ext cx="65125" cy="65100"/>
            </a:xfrm>
            <a:custGeom>
              <a:avLst/>
              <a:gdLst/>
              <a:ahLst/>
              <a:cxnLst/>
              <a:rect l="l" t="t" r="r" b="b"/>
              <a:pathLst>
                <a:path w="2605" h="2604" extrusionOk="0">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276;p57">
              <a:extLst>
                <a:ext uri="{FF2B5EF4-FFF2-40B4-BE49-F238E27FC236}">
                  <a16:creationId xmlns:a16="http://schemas.microsoft.com/office/drawing/2014/main" id="{B34029F0-D406-961C-0995-A589C180AF5B}"/>
                </a:ext>
              </a:extLst>
            </p:cNvPr>
            <p:cNvSpPr/>
            <p:nvPr/>
          </p:nvSpPr>
          <p:spPr>
            <a:xfrm>
              <a:off x="2809875" y="3096550"/>
              <a:ext cx="78775" cy="79600"/>
            </a:xfrm>
            <a:custGeom>
              <a:avLst/>
              <a:gdLst/>
              <a:ahLst/>
              <a:cxnLst/>
              <a:rect l="l" t="t" r="r" b="b"/>
              <a:pathLst>
                <a:path w="3151" h="3184" extrusionOk="0">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277;p57">
              <a:extLst>
                <a:ext uri="{FF2B5EF4-FFF2-40B4-BE49-F238E27FC236}">
                  <a16:creationId xmlns:a16="http://schemas.microsoft.com/office/drawing/2014/main" id="{41753519-1570-9869-0380-C0BF5F679D22}"/>
                </a:ext>
              </a:extLst>
            </p:cNvPr>
            <p:cNvSpPr/>
            <p:nvPr/>
          </p:nvSpPr>
          <p:spPr>
            <a:xfrm>
              <a:off x="3001150" y="2329925"/>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278;p57">
              <a:extLst>
                <a:ext uri="{FF2B5EF4-FFF2-40B4-BE49-F238E27FC236}">
                  <a16:creationId xmlns:a16="http://schemas.microsoft.com/office/drawing/2014/main" id="{5CFC47D7-E962-43CC-FB25-8B92F6DA96D2}"/>
                </a:ext>
              </a:extLst>
            </p:cNvPr>
            <p:cNvSpPr/>
            <p:nvPr/>
          </p:nvSpPr>
          <p:spPr>
            <a:xfrm>
              <a:off x="2994700" y="2323475"/>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279;p57">
              <a:extLst>
                <a:ext uri="{FF2B5EF4-FFF2-40B4-BE49-F238E27FC236}">
                  <a16:creationId xmlns:a16="http://schemas.microsoft.com/office/drawing/2014/main" id="{65DFEFD3-DB97-8675-0E27-39814AAF3B9B}"/>
                </a:ext>
              </a:extLst>
            </p:cNvPr>
            <p:cNvSpPr/>
            <p:nvPr/>
          </p:nvSpPr>
          <p:spPr>
            <a:xfrm>
              <a:off x="3186775" y="2054275"/>
              <a:ext cx="65925" cy="65125"/>
            </a:xfrm>
            <a:custGeom>
              <a:avLst/>
              <a:gdLst/>
              <a:ahLst/>
              <a:cxnLst/>
              <a:rect l="l" t="t" r="r" b="b"/>
              <a:pathLst>
                <a:path w="2637" h="2605" extrusionOk="0">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280;p57">
              <a:extLst>
                <a:ext uri="{FF2B5EF4-FFF2-40B4-BE49-F238E27FC236}">
                  <a16:creationId xmlns:a16="http://schemas.microsoft.com/office/drawing/2014/main" id="{08D10142-7B67-BF6E-8DA3-EC9456835D99}"/>
                </a:ext>
              </a:extLst>
            </p:cNvPr>
            <p:cNvSpPr/>
            <p:nvPr/>
          </p:nvSpPr>
          <p:spPr>
            <a:xfrm>
              <a:off x="3180350" y="2047050"/>
              <a:ext cx="78775" cy="78775"/>
            </a:xfrm>
            <a:custGeom>
              <a:avLst/>
              <a:gdLst/>
              <a:ahLst/>
              <a:cxnLst/>
              <a:rect l="l" t="t" r="r" b="b"/>
              <a:pathLst>
                <a:path w="3151" h="3151" extrusionOk="0">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281;p57">
              <a:extLst>
                <a:ext uri="{FF2B5EF4-FFF2-40B4-BE49-F238E27FC236}">
                  <a16:creationId xmlns:a16="http://schemas.microsoft.com/office/drawing/2014/main" id="{0B281393-F0A5-A73F-8AE7-44A1A22FF14C}"/>
                </a:ext>
              </a:extLst>
            </p:cNvPr>
            <p:cNvSpPr/>
            <p:nvPr/>
          </p:nvSpPr>
          <p:spPr>
            <a:xfrm>
              <a:off x="3372400" y="3296650"/>
              <a:ext cx="65125" cy="65925"/>
            </a:xfrm>
            <a:custGeom>
              <a:avLst/>
              <a:gdLst/>
              <a:ahLst/>
              <a:cxnLst/>
              <a:rect l="l" t="t" r="r" b="b"/>
              <a:pathLst>
                <a:path w="2605" h="2637" extrusionOk="0">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282;p57">
              <a:extLst>
                <a:ext uri="{FF2B5EF4-FFF2-40B4-BE49-F238E27FC236}">
                  <a16:creationId xmlns:a16="http://schemas.microsoft.com/office/drawing/2014/main" id="{D2927EEF-C1BC-2AD6-AC61-BE56B64683EC}"/>
                </a:ext>
              </a:extLst>
            </p:cNvPr>
            <p:cNvSpPr/>
            <p:nvPr/>
          </p:nvSpPr>
          <p:spPr>
            <a:xfrm>
              <a:off x="3365175" y="3290225"/>
              <a:ext cx="79575" cy="78775"/>
            </a:xfrm>
            <a:custGeom>
              <a:avLst/>
              <a:gdLst/>
              <a:ahLst/>
              <a:cxnLst/>
              <a:rect l="l" t="t" r="r" b="b"/>
              <a:pathLst>
                <a:path w="3183" h="3151" extrusionOk="0">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283;p57">
              <a:extLst>
                <a:ext uri="{FF2B5EF4-FFF2-40B4-BE49-F238E27FC236}">
                  <a16:creationId xmlns:a16="http://schemas.microsoft.com/office/drawing/2014/main" id="{632765EA-034C-0F1B-818E-EA0BF66756DF}"/>
                </a:ext>
              </a:extLst>
            </p:cNvPr>
            <p:cNvSpPr/>
            <p:nvPr/>
          </p:nvSpPr>
          <p:spPr>
            <a:xfrm>
              <a:off x="3557250" y="3213900"/>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284;p57">
              <a:extLst>
                <a:ext uri="{FF2B5EF4-FFF2-40B4-BE49-F238E27FC236}">
                  <a16:creationId xmlns:a16="http://schemas.microsoft.com/office/drawing/2014/main" id="{8DFFF885-A264-6A45-54FA-2CA0F059A0F0}"/>
                </a:ext>
              </a:extLst>
            </p:cNvPr>
            <p:cNvSpPr/>
            <p:nvPr/>
          </p:nvSpPr>
          <p:spPr>
            <a:xfrm>
              <a:off x="3550800" y="3207450"/>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285;p57">
              <a:extLst>
                <a:ext uri="{FF2B5EF4-FFF2-40B4-BE49-F238E27FC236}">
                  <a16:creationId xmlns:a16="http://schemas.microsoft.com/office/drawing/2014/main" id="{36C5D8E2-D1CF-F757-6BC4-51C87CF96E0C}"/>
                </a:ext>
              </a:extLst>
            </p:cNvPr>
            <p:cNvSpPr/>
            <p:nvPr/>
          </p:nvSpPr>
          <p:spPr>
            <a:xfrm>
              <a:off x="3742875" y="3186575"/>
              <a:ext cx="65125" cy="65100"/>
            </a:xfrm>
            <a:custGeom>
              <a:avLst/>
              <a:gdLst/>
              <a:ahLst/>
              <a:cxnLst/>
              <a:rect l="l" t="t" r="r" b="b"/>
              <a:pathLst>
                <a:path w="2605" h="2604" extrusionOk="0">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286;p57">
              <a:extLst>
                <a:ext uri="{FF2B5EF4-FFF2-40B4-BE49-F238E27FC236}">
                  <a16:creationId xmlns:a16="http://schemas.microsoft.com/office/drawing/2014/main" id="{9AFDCB04-1939-3584-4070-E3ED91C7696F}"/>
                </a:ext>
              </a:extLst>
            </p:cNvPr>
            <p:cNvSpPr/>
            <p:nvPr/>
          </p:nvSpPr>
          <p:spPr>
            <a:xfrm>
              <a:off x="3736450" y="3180150"/>
              <a:ext cx="78775" cy="78775"/>
            </a:xfrm>
            <a:custGeom>
              <a:avLst/>
              <a:gdLst/>
              <a:ahLst/>
              <a:cxnLst/>
              <a:rect l="l" t="t" r="r" b="b"/>
              <a:pathLst>
                <a:path w="3151" h="3151" extrusionOk="0">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287;p57">
              <a:extLst>
                <a:ext uri="{FF2B5EF4-FFF2-40B4-BE49-F238E27FC236}">
                  <a16:creationId xmlns:a16="http://schemas.microsoft.com/office/drawing/2014/main" id="{F21AC921-55B4-8AC1-D429-24CEA54BEDB0}"/>
                </a:ext>
              </a:extLst>
            </p:cNvPr>
            <p:cNvSpPr/>
            <p:nvPr/>
          </p:nvSpPr>
          <p:spPr>
            <a:xfrm>
              <a:off x="3928500" y="3103800"/>
              <a:ext cx="65125" cy="65100"/>
            </a:xfrm>
            <a:custGeom>
              <a:avLst/>
              <a:gdLst/>
              <a:ahLst/>
              <a:cxnLst/>
              <a:rect l="l" t="t" r="r" b="b"/>
              <a:pathLst>
                <a:path w="2605" h="2604" extrusionOk="0">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88;p57">
              <a:extLst>
                <a:ext uri="{FF2B5EF4-FFF2-40B4-BE49-F238E27FC236}">
                  <a16:creationId xmlns:a16="http://schemas.microsoft.com/office/drawing/2014/main" id="{D256B9A1-2985-A772-99BD-CC2E49F1902C}"/>
                </a:ext>
              </a:extLst>
            </p:cNvPr>
            <p:cNvSpPr/>
            <p:nvPr/>
          </p:nvSpPr>
          <p:spPr>
            <a:xfrm>
              <a:off x="3921275" y="3096550"/>
              <a:ext cx="78775" cy="79600"/>
            </a:xfrm>
            <a:custGeom>
              <a:avLst/>
              <a:gdLst/>
              <a:ahLst/>
              <a:cxnLst/>
              <a:rect l="l" t="t" r="r" b="b"/>
              <a:pathLst>
                <a:path w="3151" h="3184" extrusionOk="0">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289;p57">
              <a:extLst>
                <a:ext uri="{FF2B5EF4-FFF2-40B4-BE49-F238E27FC236}">
                  <a16:creationId xmlns:a16="http://schemas.microsoft.com/office/drawing/2014/main" id="{2B5B6101-A19A-DAC0-EB6B-5C43BF049F87}"/>
                </a:ext>
              </a:extLst>
            </p:cNvPr>
            <p:cNvSpPr/>
            <p:nvPr/>
          </p:nvSpPr>
          <p:spPr>
            <a:xfrm>
              <a:off x="4113350" y="2992900"/>
              <a:ext cx="65900" cy="65925"/>
            </a:xfrm>
            <a:custGeom>
              <a:avLst/>
              <a:gdLst/>
              <a:ahLst/>
              <a:cxnLst/>
              <a:rect l="l" t="t" r="r" b="b"/>
              <a:pathLst>
                <a:path w="2636" h="2637" extrusionOk="0">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290;p57">
              <a:extLst>
                <a:ext uri="{FF2B5EF4-FFF2-40B4-BE49-F238E27FC236}">
                  <a16:creationId xmlns:a16="http://schemas.microsoft.com/office/drawing/2014/main" id="{B9A8DB93-5016-97D9-E8DE-B14F4450C542}"/>
                </a:ext>
              </a:extLst>
            </p:cNvPr>
            <p:cNvSpPr/>
            <p:nvPr/>
          </p:nvSpPr>
          <p:spPr>
            <a:xfrm>
              <a:off x="4106900" y="2986475"/>
              <a:ext cx="78800" cy="78775"/>
            </a:xfrm>
            <a:custGeom>
              <a:avLst/>
              <a:gdLst/>
              <a:ahLst/>
              <a:cxnLst/>
              <a:rect l="l" t="t" r="r" b="b"/>
              <a:pathLst>
                <a:path w="3152" h="3151" extrusionOk="0">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291;p57">
              <a:extLst>
                <a:ext uri="{FF2B5EF4-FFF2-40B4-BE49-F238E27FC236}">
                  <a16:creationId xmlns:a16="http://schemas.microsoft.com/office/drawing/2014/main" id="{63332FC8-C21F-CB31-8CD0-57F72E848E03}"/>
                </a:ext>
              </a:extLst>
            </p:cNvPr>
            <p:cNvSpPr/>
            <p:nvPr/>
          </p:nvSpPr>
          <p:spPr>
            <a:xfrm>
              <a:off x="4298975" y="3048350"/>
              <a:ext cx="65125" cy="65925"/>
            </a:xfrm>
            <a:custGeom>
              <a:avLst/>
              <a:gdLst/>
              <a:ahLst/>
              <a:cxnLst/>
              <a:rect l="l" t="t" r="r" b="b"/>
              <a:pathLst>
                <a:path w="2605" h="2637" extrusionOk="0">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92;p57">
              <a:extLst>
                <a:ext uri="{FF2B5EF4-FFF2-40B4-BE49-F238E27FC236}">
                  <a16:creationId xmlns:a16="http://schemas.microsoft.com/office/drawing/2014/main" id="{129FC537-A255-2A0C-A048-560F3C721B98}"/>
                </a:ext>
              </a:extLst>
            </p:cNvPr>
            <p:cNvSpPr/>
            <p:nvPr/>
          </p:nvSpPr>
          <p:spPr>
            <a:xfrm>
              <a:off x="4292550" y="3041925"/>
              <a:ext cx="78775" cy="78775"/>
            </a:xfrm>
            <a:custGeom>
              <a:avLst/>
              <a:gdLst/>
              <a:ahLst/>
              <a:cxnLst/>
              <a:rect l="l" t="t" r="r" b="b"/>
              <a:pathLst>
                <a:path w="3151" h="3151" extrusionOk="0">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93;p57">
              <a:extLst>
                <a:ext uri="{FF2B5EF4-FFF2-40B4-BE49-F238E27FC236}">
                  <a16:creationId xmlns:a16="http://schemas.microsoft.com/office/drawing/2014/main" id="{77A5CBE9-0D41-2782-2353-CB84BBE8319F}"/>
                </a:ext>
              </a:extLst>
            </p:cNvPr>
            <p:cNvSpPr/>
            <p:nvPr/>
          </p:nvSpPr>
          <p:spPr>
            <a:xfrm>
              <a:off x="4483800" y="3159250"/>
              <a:ext cx="65925" cy="65100"/>
            </a:xfrm>
            <a:custGeom>
              <a:avLst/>
              <a:gdLst/>
              <a:ahLst/>
              <a:cxnLst/>
              <a:rect l="l" t="t" r="r" b="b"/>
              <a:pathLst>
                <a:path w="2637" h="2604" extrusionOk="0">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294;p57">
              <a:extLst>
                <a:ext uri="{FF2B5EF4-FFF2-40B4-BE49-F238E27FC236}">
                  <a16:creationId xmlns:a16="http://schemas.microsoft.com/office/drawing/2014/main" id="{63D20DFA-5560-CD12-82C8-B0765A69F878}"/>
                </a:ext>
              </a:extLst>
            </p:cNvPr>
            <p:cNvSpPr/>
            <p:nvPr/>
          </p:nvSpPr>
          <p:spPr>
            <a:xfrm>
              <a:off x="4477375" y="3152000"/>
              <a:ext cx="78775" cy="78800"/>
            </a:xfrm>
            <a:custGeom>
              <a:avLst/>
              <a:gdLst/>
              <a:ahLst/>
              <a:cxnLst/>
              <a:rect l="l" t="t" r="r" b="b"/>
              <a:pathLst>
                <a:path w="3151" h="3152" extrusionOk="0">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295;p57">
              <a:extLst>
                <a:ext uri="{FF2B5EF4-FFF2-40B4-BE49-F238E27FC236}">
                  <a16:creationId xmlns:a16="http://schemas.microsoft.com/office/drawing/2014/main" id="{2E0EA4A3-B290-0FE6-5A90-3FDCC344E4F0}"/>
                </a:ext>
              </a:extLst>
            </p:cNvPr>
            <p:cNvSpPr/>
            <p:nvPr/>
          </p:nvSpPr>
          <p:spPr>
            <a:xfrm>
              <a:off x="4669450" y="2579025"/>
              <a:ext cx="65900" cy="65125"/>
            </a:xfrm>
            <a:custGeom>
              <a:avLst/>
              <a:gdLst/>
              <a:ahLst/>
              <a:cxnLst/>
              <a:rect l="l" t="t" r="r" b="b"/>
              <a:pathLst>
                <a:path w="2636" h="2605" extrusionOk="0">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296;p57">
              <a:extLst>
                <a:ext uri="{FF2B5EF4-FFF2-40B4-BE49-F238E27FC236}">
                  <a16:creationId xmlns:a16="http://schemas.microsoft.com/office/drawing/2014/main" id="{624A79EC-B12F-6530-D298-7B1A4D1AE6D8}"/>
                </a:ext>
              </a:extLst>
            </p:cNvPr>
            <p:cNvSpPr/>
            <p:nvPr/>
          </p:nvSpPr>
          <p:spPr>
            <a:xfrm>
              <a:off x="4663000" y="2571800"/>
              <a:ext cx="78800" cy="78775"/>
            </a:xfrm>
            <a:custGeom>
              <a:avLst/>
              <a:gdLst/>
              <a:ahLst/>
              <a:cxnLst/>
              <a:rect l="l" t="t" r="r" b="b"/>
              <a:pathLst>
                <a:path w="3152" h="3151" extrusionOk="0">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297;p57">
              <a:extLst>
                <a:ext uri="{FF2B5EF4-FFF2-40B4-BE49-F238E27FC236}">
                  <a16:creationId xmlns:a16="http://schemas.microsoft.com/office/drawing/2014/main" id="{03E934AB-EE7C-6AE8-2AFF-0F8EF02E20A6}"/>
                </a:ext>
              </a:extLst>
            </p:cNvPr>
            <p:cNvSpPr/>
            <p:nvPr/>
          </p:nvSpPr>
          <p:spPr>
            <a:xfrm>
              <a:off x="4855075" y="2496275"/>
              <a:ext cx="65125" cy="65100"/>
            </a:xfrm>
            <a:custGeom>
              <a:avLst/>
              <a:gdLst/>
              <a:ahLst/>
              <a:cxnLst/>
              <a:rect l="l" t="t" r="r" b="b"/>
              <a:pathLst>
                <a:path w="2605" h="2604" extrusionOk="0">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298;p57">
              <a:extLst>
                <a:ext uri="{FF2B5EF4-FFF2-40B4-BE49-F238E27FC236}">
                  <a16:creationId xmlns:a16="http://schemas.microsoft.com/office/drawing/2014/main" id="{0087F844-B1A1-B810-012C-59879CABF194}"/>
                </a:ext>
              </a:extLst>
            </p:cNvPr>
            <p:cNvSpPr/>
            <p:nvPr/>
          </p:nvSpPr>
          <p:spPr>
            <a:xfrm>
              <a:off x="4847850" y="2489025"/>
              <a:ext cx="79575" cy="78775"/>
            </a:xfrm>
            <a:custGeom>
              <a:avLst/>
              <a:gdLst/>
              <a:ahLst/>
              <a:cxnLst/>
              <a:rect l="l" t="t" r="r" b="b"/>
              <a:pathLst>
                <a:path w="3183" h="3151" extrusionOk="0">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299;p57">
              <a:extLst>
                <a:ext uri="{FF2B5EF4-FFF2-40B4-BE49-F238E27FC236}">
                  <a16:creationId xmlns:a16="http://schemas.microsoft.com/office/drawing/2014/main" id="{7ADE14A9-0561-163B-D745-917F329C6891}"/>
                </a:ext>
              </a:extLst>
            </p:cNvPr>
            <p:cNvSpPr/>
            <p:nvPr/>
          </p:nvSpPr>
          <p:spPr>
            <a:xfrm>
              <a:off x="5039900" y="2385375"/>
              <a:ext cx="65925" cy="65900"/>
            </a:xfrm>
            <a:custGeom>
              <a:avLst/>
              <a:gdLst/>
              <a:ahLst/>
              <a:cxnLst/>
              <a:rect l="l" t="t" r="r" b="b"/>
              <a:pathLst>
                <a:path w="2637" h="2636" extrusionOk="0">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300;p57">
              <a:extLst>
                <a:ext uri="{FF2B5EF4-FFF2-40B4-BE49-F238E27FC236}">
                  <a16:creationId xmlns:a16="http://schemas.microsoft.com/office/drawing/2014/main" id="{8233F9BD-42F4-C271-8FFC-F182DA62307B}"/>
                </a:ext>
              </a:extLst>
            </p:cNvPr>
            <p:cNvSpPr/>
            <p:nvPr/>
          </p:nvSpPr>
          <p:spPr>
            <a:xfrm>
              <a:off x="5033475" y="2378925"/>
              <a:ext cx="78775" cy="78800"/>
            </a:xfrm>
            <a:custGeom>
              <a:avLst/>
              <a:gdLst/>
              <a:ahLst/>
              <a:cxnLst/>
              <a:rect l="l" t="t" r="r" b="b"/>
              <a:pathLst>
                <a:path w="3151" h="3152" extrusionOk="0">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301;p57">
              <a:extLst>
                <a:ext uri="{FF2B5EF4-FFF2-40B4-BE49-F238E27FC236}">
                  <a16:creationId xmlns:a16="http://schemas.microsoft.com/office/drawing/2014/main" id="{197C8E51-1E21-D5A2-475C-153BF9256EC4}"/>
                </a:ext>
              </a:extLst>
            </p:cNvPr>
            <p:cNvSpPr/>
            <p:nvPr/>
          </p:nvSpPr>
          <p:spPr>
            <a:xfrm>
              <a:off x="5225525" y="2496275"/>
              <a:ext cx="65125" cy="65100"/>
            </a:xfrm>
            <a:custGeom>
              <a:avLst/>
              <a:gdLst/>
              <a:ahLst/>
              <a:cxnLst/>
              <a:rect l="l" t="t" r="r" b="b"/>
              <a:pathLst>
                <a:path w="2605" h="2604" extrusionOk="0">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302;p57">
              <a:extLst>
                <a:ext uri="{FF2B5EF4-FFF2-40B4-BE49-F238E27FC236}">
                  <a16:creationId xmlns:a16="http://schemas.microsoft.com/office/drawing/2014/main" id="{9234F94E-1475-08AB-829E-1E35FC55104D}"/>
                </a:ext>
              </a:extLst>
            </p:cNvPr>
            <p:cNvSpPr/>
            <p:nvPr/>
          </p:nvSpPr>
          <p:spPr>
            <a:xfrm>
              <a:off x="5219100" y="2489025"/>
              <a:ext cx="78775" cy="78775"/>
            </a:xfrm>
            <a:custGeom>
              <a:avLst/>
              <a:gdLst/>
              <a:ahLst/>
              <a:cxnLst/>
              <a:rect l="l" t="t" r="r" b="b"/>
              <a:pathLst>
                <a:path w="3151" h="3151" extrusionOk="0">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303;p57">
              <a:extLst>
                <a:ext uri="{FF2B5EF4-FFF2-40B4-BE49-F238E27FC236}">
                  <a16:creationId xmlns:a16="http://schemas.microsoft.com/office/drawing/2014/main" id="{750FDB7E-9D65-BB2C-F76C-BE7A89D9E3CD}"/>
                </a:ext>
              </a:extLst>
            </p:cNvPr>
            <p:cNvSpPr/>
            <p:nvPr/>
          </p:nvSpPr>
          <p:spPr>
            <a:xfrm>
              <a:off x="5411175" y="2606350"/>
              <a:ext cx="65125" cy="65925"/>
            </a:xfrm>
            <a:custGeom>
              <a:avLst/>
              <a:gdLst/>
              <a:ahLst/>
              <a:cxnLst/>
              <a:rect l="l" t="t" r="r" b="b"/>
              <a:pathLst>
                <a:path w="2605" h="2637" extrusionOk="0">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304;p57">
              <a:extLst>
                <a:ext uri="{FF2B5EF4-FFF2-40B4-BE49-F238E27FC236}">
                  <a16:creationId xmlns:a16="http://schemas.microsoft.com/office/drawing/2014/main" id="{2D423184-454D-E608-3C8E-54E45B9BE62F}"/>
                </a:ext>
              </a:extLst>
            </p:cNvPr>
            <p:cNvSpPr/>
            <p:nvPr/>
          </p:nvSpPr>
          <p:spPr>
            <a:xfrm>
              <a:off x="5403950" y="2599925"/>
              <a:ext cx="78775" cy="78775"/>
            </a:xfrm>
            <a:custGeom>
              <a:avLst/>
              <a:gdLst/>
              <a:ahLst/>
              <a:cxnLst/>
              <a:rect l="l" t="t" r="r" b="b"/>
              <a:pathLst>
                <a:path w="3151" h="3151" extrusionOk="0">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305;p57">
              <a:extLst>
                <a:ext uri="{FF2B5EF4-FFF2-40B4-BE49-F238E27FC236}">
                  <a16:creationId xmlns:a16="http://schemas.microsoft.com/office/drawing/2014/main" id="{EFD6CC66-7868-1068-30E7-A9DC1F94309E}"/>
                </a:ext>
              </a:extLst>
            </p:cNvPr>
            <p:cNvSpPr/>
            <p:nvPr/>
          </p:nvSpPr>
          <p:spPr>
            <a:xfrm>
              <a:off x="5747875" y="1384075"/>
              <a:ext cx="105300" cy="3359925"/>
            </a:xfrm>
            <a:custGeom>
              <a:avLst/>
              <a:gdLst/>
              <a:ahLst/>
              <a:cxnLst/>
              <a:rect l="l" t="t" r="r" b="b"/>
              <a:pathLst>
                <a:path w="4212" h="134397" extrusionOk="0">
                  <a:moveTo>
                    <a:pt x="1" y="0"/>
                  </a:moveTo>
                  <a:lnTo>
                    <a:pt x="1" y="134396"/>
                  </a:lnTo>
                  <a:lnTo>
                    <a:pt x="4212" y="134396"/>
                  </a:lnTo>
                  <a:lnTo>
                    <a:pt x="4212"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306;p57">
              <a:extLst>
                <a:ext uri="{FF2B5EF4-FFF2-40B4-BE49-F238E27FC236}">
                  <a16:creationId xmlns:a16="http://schemas.microsoft.com/office/drawing/2014/main" id="{D524D507-0007-2D4F-8816-3067327D4895}"/>
                </a:ext>
              </a:extLst>
            </p:cNvPr>
            <p:cNvSpPr/>
            <p:nvPr/>
          </p:nvSpPr>
          <p:spPr>
            <a:xfrm>
              <a:off x="5747875" y="1797925"/>
              <a:ext cx="105300" cy="856675"/>
            </a:xfrm>
            <a:custGeom>
              <a:avLst/>
              <a:gdLst/>
              <a:ahLst/>
              <a:cxnLst/>
              <a:rect l="l" t="t" r="r" b="b"/>
              <a:pathLst>
                <a:path w="4212" h="34267" extrusionOk="0">
                  <a:moveTo>
                    <a:pt x="1" y="0"/>
                  </a:moveTo>
                  <a:lnTo>
                    <a:pt x="1" y="34267"/>
                  </a:lnTo>
                  <a:lnTo>
                    <a:pt x="4212" y="34267"/>
                  </a:lnTo>
                  <a:lnTo>
                    <a:pt x="42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307;p57">
              <a:extLst>
                <a:ext uri="{FF2B5EF4-FFF2-40B4-BE49-F238E27FC236}">
                  <a16:creationId xmlns:a16="http://schemas.microsoft.com/office/drawing/2014/main" id="{5C0D08B2-CB35-4D62-6C69-C06B36F221BC}"/>
                </a:ext>
              </a:extLst>
            </p:cNvPr>
            <p:cNvSpPr/>
            <p:nvPr/>
          </p:nvSpPr>
          <p:spPr>
            <a:xfrm>
              <a:off x="1797325" y="1384075"/>
              <a:ext cx="4055850" cy="205750"/>
            </a:xfrm>
            <a:custGeom>
              <a:avLst/>
              <a:gdLst/>
              <a:ahLst/>
              <a:cxnLst/>
              <a:rect l="l" t="t" r="r" b="b"/>
              <a:pathLst>
                <a:path w="162234" h="8230" extrusionOk="0">
                  <a:moveTo>
                    <a:pt x="1" y="0"/>
                  </a:moveTo>
                  <a:lnTo>
                    <a:pt x="1" y="8229"/>
                  </a:lnTo>
                  <a:lnTo>
                    <a:pt x="162234" y="8229"/>
                  </a:lnTo>
                  <a:lnTo>
                    <a:pt x="162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308;p57">
              <a:extLst>
                <a:ext uri="{FF2B5EF4-FFF2-40B4-BE49-F238E27FC236}">
                  <a16:creationId xmlns:a16="http://schemas.microsoft.com/office/drawing/2014/main" id="{A7FBE9A2-32EE-6C12-7E47-4AD9B91DFC80}"/>
                </a:ext>
              </a:extLst>
            </p:cNvPr>
            <p:cNvSpPr/>
            <p:nvPr/>
          </p:nvSpPr>
          <p:spPr>
            <a:xfrm>
              <a:off x="1797325" y="1652475"/>
              <a:ext cx="1042325" cy="164750"/>
            </a:xfrm>
            <a:custGeom>
              <a:avLst/>
              <a:gdLst/>
              <a:ahLst/>
              <a:cxnLst/>
              <a:rect l="l" t="t" r="r" b="b"/>
              <a:pathLst>
                <a:path w="41693" h="6590" extrusionOk="0">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309;p57">
              <a:extLst>
                <a:ext uri="{FF2B5EF4-FFF2-40B4-BE49-F238E27FC236}">
                  <a16:creationId xmlns:a16="http://schemas.microsoft.com/office/drawing/2014/main" id="{F73CB661-EE91-9A74-44D8-D4D22D61CCC5}"/>
                </a:ext>
              </a:extLst>
            </p:cNvPr>
            <p:cNvSpPr/>
            <p:nvPr/>
          </p:nvSpPr>
          <p:spPr>
            <a:xfrm>
              <a:off x="1927525" y="1675775"/>
              <a:ext cx="65900" cy="100475"/>
            </a:xfrm>
            <a:custGeom>
              <a:avLst/>
              <a:gdLst/>
              <a:ahLst/>
              <a:cxnLst/>
              <a:rect l="l" t="t" r="r" b="b"/>
              <a:pathLst>
                <a:path w="2636" h="4019" extrusionOk="0">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310;p57">
              <a:extLst>
                <a:ext uri="{FF2B5EF4-FFF2-40B4-BE49-F238E27FC236}">
                  <a16:creationId xmlns:a16="http://schemas.microsoft.com/office/drawing/2014/main" id="{B02B92FE-10BA-7F17-B7DC-B5B58626A2BB}"/>
                </a:ext>
              </a:extLst>
            </p:cNvPr>
            <p:cNvSpPr/>
            <p:nvPr/>
          </p:nvSpPr>
          <p:spPr>
            <a:xfrm>
              <a:off x="2000650" y="1675775"/>
              <a:ext cx="55475" cy="100475"/>
            </a:xfrm>
            <a:custGeom>
              <a:avLst/>
              <a:gdLst/>
              <a:ahLst/>
              <a:cxnLst/>
              <a:rect l="l" t="t" r="r" b="b"/>
              <a:pathLst>
                <a:path w="2219" h="4019" extrusionOk="0">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311;p57">
              <a:extLst>
                <a:ext uri="{FF2B5EF4-FFF2-40B4-BE49-F238E27FC236}">
                  <a16:creationId xmlns:a16="http://schemas.microsoft.com/office/drawing/2014/main" id="{ACC6D8E4-12B4-57A5-52D5-24952190CB7D}"/>
                </a:ext>
              </a:extLst>
            </p:cNvPr>
            <p:cNvSpPr/>
            <p:nvPr/>
          </p:nvSpPr>
          <p:spPr>
            <a:xfrm>
              <a:off x="2063325" y="1675775"/>
              <a:ext cx="49050" cy="100475"/>
            </a:xfrm>
            <a:custGeom>
              <a:avLst/>
              <a:gdLst/>
              <a:ahLst/>
              <a:cxnLst/>
              <a:rect l="l" t="t" r="r" b="b"/>
              <a:pathLst>
                <a:path w="1962" h="4019" extrusionOk="0">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312;p57">
              <a:extLst>
                <a:ext uri="{FF2B5EF4-FFF2-40B4-BE49-F238E27FC236}">
                  <a16:creationId xmlns:a16="http://schemas.microsoft.com/office/drawing/2014/main" id="{FAE3CFAD-2F00-0FAF-2E47-D6239C26DBDE}"/>
                </a:ext>
              </a:extLst>
            </p:cNvPr>
            <p:cNvSpPr/>
            <p:nvPr/>
          </p:nvSpPr>
          <p:spPr>
            <a:xfrm>
              <a:off x="2119575" y="1674975"/>
              <a:ext cx="47450" cy="102075"/>
            </a:xfrm>
            <a:custGeom>
              <a:avLst/>
              <a:gdLst/>
              <a:ahLst/>
              <a:cxnLst/>
              <a:rect l="l" t="t" r="r" b="b"/>
              <a:pathLst>
                <a:path w="1898" h="4083" extrusionOk="0">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313;p57">
              <a:extLst>
                <a:ext uri="{FF2B5EF4-FFF2-40B4-BE49-F238E27FC236}">
                  <a16:creationId xmlns:a16="http://schemas.microsoft.com/office/drawing/2014/main" id="{7AD87B47-BE34-C537-398E-F71E8E6A1FF7}"/>
                </a:ext>
              </a:extLst>
            </p:cNvPr>
            <p:cNvSpPr/>
            <p:nvPr/>
          </p:nvSpPr>
          <p:spPr>
            <a:xfrm>
              <a:off x="2176625" y="1675775"/>
              <a:ext cx="49850" cy="100475"/>
            </a:xfrm>
            <a:custGeom>
              <a:avLst/>
              <a:gdLst/>
              <a:ahLst/>
              <a:cxnLst/>
              <a:rect l="l" t="t" r="r" b="b"/>
              <a:pathLst>
                <a:path w="1994" h="4019" extrusionOk="0">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314;p57">
              <a:extLst>
                <a:ext uri="{FF2B5EF4-FFF2-40B4-BE49-F238E27FC236}">
                  <a16:creationId xmlns:a16="http://schemas.microsoft.com/office/drawing/2014/main" id="{520E02BB-20A8-7D53-EE58-1798A5D0968C}"/>
                </a:ext>
              </a:extLst>
            </p:cNvPr>
            <p:cNvSpPr/>
            <p:nvPr/>
          </p:nvSpPr>
          <p:spPr>
            <a:xfrm>
              <a:off x="2064125" y="1418625"/>
              <a:ext cx="2607750" cy="116550"/>
            </a:xfrm>
            <a:custGeom>
              <a:avLst/>
              <a:gdLst/>
              <a:ahLst/>
              <a:cxnLst/>
              <a:rect l="l" t="t" r="r" b="b"/>
              <a:pathLst>
                <a:path w="104310" h="4662" extrusionOk="0">
                  <a:moveTo>
                    <a:pt x="1" y="0"/>
                  </a:moveTo>
                  <a:lnTo>
                    <a:pt x="1" y="4661"/>
                  </a:lnTo>
                  <a:lnTo>
                    <a:pt x="104309" y="4661"/>
                  </a:lnTo>
                  <a:lnTo>
                    <a:pt x="1043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315;p57">
              <a:extLst>
                <a:ext uri="{FF2B5EF4-FFF2-40B4-BE49-F238E27FC236}">
                  <a16:creationId xmlns:a16="http://schemas.microsoft.com/office/drawing/2014/main" id="{D3F47A89-28CA-3C21-EFE0-997788674684}"/>
                </a:ext>
              </a:extLst>
            </p:cNvPr>
            <p:cNvSpPr/>
            <p:nvPr/>
          </p:nvSpPr>
          <p:spPr>
            <a:xfrm>
              <a:off x="2016725"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316;p57">
              <a:extLst>
                <a:ext uri="{FF2B5EF4-FFF2-40B4-BE49-F238E27FC236}">
                  <a16:creationId xmlns:a16="http://schemas.microsoft.com/office/drawing/2014/main" id="{9C895381-CE69-D62C-0CC4-C3B0D41DDE28}"/>
                </a:ext>
              </a:extLst>
            </p:cNvPr>
            <p:cNvSpPr/>
            <p:nvPr/>
          </p:nvSpPr>
          <p:spPr>
            <a:xfrm>
              <a:off x="2202350"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317;p57">
              <a:extLst>
                <a:ext uri="{FF2B5EF4-FFF2-40B4-BE49-F238E27FC236}">
                  <a16:creationId xmlns:a16="http://schemas.microsoft.com/office/drawing/2014/main" id="{8D69FD9C-23EC-7652-54E5-DE0107D23D8E}"/>
                </a:ext>
              </a:extLst>
            </p:cNvPr>
            <p:cNvSpPr/>
            <p:nvPr/>
          </p:nvSpPr>
          <p:spPr>
            <a:xfrm>
              <a:off x="2387975"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318;p57">
              <a:extLst>
                <a:ext uri="{FF2B5EF4-FFF2-40B4-BE49-F238E27FC236}">
                  <a16:creationId xmlns:a16="http://schemas.microsoft.com/office/drawing/2014/main" id="{F9C514C8-769F-4157-6744-BE025C6A0EE3}"/>
                </a:ext>
              </a:extLst>
            </p:cNvPr>
            <p:cNvSpPr/>
            <p:nvPr/>
          </p:nvSpPr>
          <p:spPr>
            <a:xfrm>
              <a:off x="2573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319;p57">
              <a:extLst>
                <a:ext uri="{FF2B5EF4-FFF2-40B4-BE49-F238E27FC236}">
                  <a16:creationId xmlns:a16="http://schemas.microsoft.com/office/drawing/2014/main" id="{E0AAB5DB-F926-69AC-8485-32162A1928D2}"/>
                </a:ext>
              </a:extLst>
            </p:cNvPr>
            <p:cNvSpPr/>
            <p:nvPr/>
          </p:nvSpPr>
          <p:spPr>
            <a:xfrm>
              <a:off x="27592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320;p57">
              <a:extLst>
                <a:ext uri="{FF2B5EF4-FFF2-40B4-BE49-F238E27FC236}">
                  <a16:creationId xmlns:a16="http://schemas.microsoft.com/office/drawing/2014/main" id="{7294400B-554A-9B29-507E-C9AF3C08A5D7}"/>
                </a:ext>
              </a:extLst>
            </p:cNvPr>
            <p:cNvSpPr/>
            <p:nvPr/>
          </p:nvSpPr>
          <p:spPr>
            <a:xfrm>
              <a:off x="2944875"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321;p57">
              <a:extLst>
                <a:ext uri="{FF2B5EF4-FFF2-40B4-BE49-F238E27FC236}">
                  <a16:creationId xmlns:a16="http://schemas.microsoft.com/office/drawing/2014/main" id="{2DEFCE56-3ABA-839A-4C82-CA9F1A291879}"/>
                </a:ext>
              </a:extLst>
            </p:cNvPr>
            <p:cNvSpPr/>
            <p:nvPr/>
          </p:nvSpPr>
          <p:spPr>
            <a:xfrm>
              <a:off x="3130525"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322;p57">
              <a:extLst>
                <a:ext uri="{FF2B5EF4-FFF2-40B4-BE49-F238E27FC236}">
                  <a16:creationId xmlns:a16="http://schemas.microsoft.com/office/drawing/2014/main" id="{6E50FF0A-FB32-FF52-330C-00F905274B38}"/>
                </a:ext>
              </a:extLst>
            </p:cNvPr>
            <p:cNvSpPr/>
            <p:nvPr/>
          </p:nvSpPr>
          <p:spPr>
            <a:xfrm>
              <a:off x="33161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323;p57">
              <a:extLst>
                <a:ext uri="{FF2B5EF4-FFF2-40B4-BE49-F238E27FC236}">
                  <a16:creationId xmlns:a16="http://schemas.microsoft.com/office/drawing/2014/main" id="{B0647F5A-2F17-1AA3-B4FC-180B87974E3E}"/>
                </a:ext>
              </a:extLst>
            </p:cNvPr>
            <p:cNvSpPr/>
            <p:nvPr/>
          </p:nvSpPr>
          <p:spPr>
            <a:xfrm>
              <a:off x="35018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324;p57">
              <a:extLst>
                <a:ext uri="{FF2B5EF4-FFF2-40B4-BE49-F238E27FC236}">
                  <a16:creationId xmlns:a16="http://schemas.microsoft.com/office/drawing/2014/main" id="{A0E60E33-8459-5C8D-ED40-831871658780}"/>
                </a:ext>
              </a:extLst>
            </p:cNvPr>
            <p:cNvSpPr/>
            <p:nvPr/>
          </p:nvSpPr>
          <p:spPr>
            <a:xfrm>
              <a:off x="3686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325;p57">
              <a:extLst>
                <a:ext uri="{FF2B5EF4-FFF2-40B4-BE49-F238E27FC236}">
                  <a16:creationId xmlns:a16="http://schemas.microsoft.com/office/drawing/2014/main" id="{EE2896A3-C18A-8AC8-FC7F-90E4CA5F9978}"/>
                </a:ext>
              </a:extLst>
            </p:cNvPr>
            <p:cNvSpPr/>
            <p:nvPr/>
          </p:nvSpPr>
          <p:spPr>
            <a:xfrm>
              <a:off x="3872250" y="3505600"/>
              <a:ext cx="176825" cy="81200"/>
            </a:xfrm>
            <a:custGeom>
              <a:avLst/>
              <a:gdLst/>
              <a:ahLst/>
              <a:cxnLst/>
              <a:rect l="l" t="t" r="r" b="b"/>
              <a:pathLst>
                <a:path w="7073" h="3248" extrusionOk="0">
                  <a:moveTo>
                    <a:pt x="1" y="1"/>
                  </a:moveTo>
                  <a:lnTo>
                    <a:pt x="1"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326;p57">
              <a:extLst>
                <a:ext uri="{FF2B5EF4-FFF2-40B4-BE49-F238E27FC236}">
                  <a16:creationId xmlns:a16="http://schemas.microsoft.com/office/drawing/2014/main" id="{264123AD-5521-4E89-7DE3-4ED851A22923}"/>
                </a:ext>
              </a:extLst>
            </p:cNvPr>
            <p:cNvSpPr/>
            <p:nvPr/>
          </p:nvSpPr>
          <p:spPr>
            <a:xfrm>
              <a:off x="40579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327;p57">
              <a:extLst>
                <a:ext uri="{FF2B5EF4-FFF2-40B4-BE49-F238E27FC236}">
                  <a16:creationId xmlns:a16="http://schemas.microsoft.com/office/drawing/2014/main" id="{00F4C507-5476-5D25-FF85-D65EB42ACEAE}"/>
                </a:ext>
              </a:extLst>
            </p:cNvPr>
            <p:cNvSpPr/>
            <p:nvPr/>
          </p:nvSpPr>
          <p:spPr>
            <a:xfrm>
              <a:off x="42435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328;p57">
              <a:extLst>
                <a:ext uri="{FF2B5EF4-FFF2-40B4-BE49-F238E27FC236}">
                  <a16:creationId xmlns:a16="http://schemas.microsoft.com/office/drawing/2014/main" id="{1D24E42A-009B-2DD2-67EC-04440B46D01E}"/>
                </a:ext>
              </a:extLst>
            </p:cNvPr>
            <p:cNvSpPr/>
            <p:nvPr/>
          </p:nvSpPr>
          <p:spPr>
            <a:xfrm>
              <a:off x="4429150"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329;p57">
              <a:extLst>
                <a:ext uri="{FF2B5EF4-FFF2-40B4-BE49-F238E27FC236}">
                  <a16:creationId xmlns:a16="http://schemas.microsoft.com/office/drawing/2014/main" id="{D268DC37-831A-245C-21FC-B3D9D4EE6F10}"/>
                </a:ext>
              </a:extLst>
            </p:cNvPr>
            <p:cNvSpPr/>
            <p:nvPr/>
          </p:nvSpPr>
          <p:spPr>
            <a:xfrm>
              <a:off x="46148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30;p57">
              <a:extLst>
                <a:ext uri="{FF2B5EF4-FFF2-40B4-BE49-F238E27FC236}">
                  <a16:creationId xmlns:a16="http://schemas.microsoft.com/office/drawing/2014/main" id="{E5AD6F1B-4BF6-5C32-615D-1DA9BEF5D0DF}"/>
                </a:ext>
              </a:extLst>
            </p:cNvPr>
            <p:cNvSpPr/>
            <p:nvPr/>
          </p:nvSpPr>
          <p:spPr>
            <a:xfrm>
              <a:off x="48004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331;p57">
              <a:extLst>
                <a:ext uri="{FF2B5EF4-FFF2-40B4-BE49-F238E27FC236}">
                  <a16:creationId xmlns:a16="http://schemas.microsoft.com/office/drawing/2014/main" id="{89A826CD-4F55-7258-D659-0EB216C692BB}"/>
                </a:ext>
              </a:extLst>
            </p:cNvPr>
            <p:cNvSpPr/>
            <p:nvPr/>
          </p:nvSpPr>
          <p:spPr>
            <a:xfrm>
              <a:off x="4986050"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32;p57">
              <a:extLst>
                <a:ext uri="{FF2B5EF4-FFF2-40B4-BE49-F238E27FC236}">
                  <a16:creationId xmlns:a16="http://schemas.microsoft.com/office/drawing/2014/main" id="{1DCBB77B-DB8E-5CB8-A93B-713098F78C96}"/>
                </a:ext>
              </a:extLst>
            </p:cNvPr>
            <p:cNvSpPr/>
            <p:nvPr/>
          </p:nvSpPr>
          <p:spPr>
            <a:xfrm>
              <a:off x="51717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333;p57">
              <a:extLst>
                <a:ext uri="{FF2B5EF4-FFF2-40B4-BE49-F238E27FC236}">
                  <a16:creationId xmlns:a16="http://schemas.microsoft.com/office/drawing/2014/main" id="{05C05884-1B25-703C-2EF8-96BD85BC752E}"/>
                </a:ext>
              </a:extLst>
            </p:cNvPr>
            <p:cNvSpPr/>
            <p:nvPr/>
          </p:nvSpPr>
          <p:spPr>
            <a:xfrm>
              <a:off x="53573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34;p57">
              <a:extLst>
                <a:ext uri="{FF2B5EF4-FFF2-40B4-BE49-F238E27FC236}">
                  <a16:creationId xmlns:a16="http://schemas.microsoft.com/office/drawing/2014/main" id="{5218DC2B-B7C1-8313-B411-38218E4729CD}"/>
                </a:ext>
              </a:extLst>
            </p:cNvPr>
            <p:cNvSpPr/>
            <p:nvPr/>
          </p:nvSpPr>
          <p:spPr>
            <a:xfrm>
              <a:off x="1902600" y="1883100"/>
              <a:ext cx="299775" cy="81200"/>
            </a:xfrm>
            <a:custGeom>
              <a:avLst/>
              <a:gdLst/>
              <a:ahLst/>
              <a:cxnLst/>
              <a:rect l="l" t="t" r="r" b="b"/>
              <a:pathLst>
                <a:path w="11991" h="3248" extrusionOk="0">
                  <a:moveTo>
                    <a:pt x="1" y="1"/>
                  </a:moveTo>
                  <a:lnTo>
                    <a:pt x="1" y="3247"/>
                  </a:lnTo>
                  <a:lnTo>
                    <a:pt x="11990" y="3247"/>
                  </a:lnTo>
                  <a:lnTo>
                    <a:pt x="119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335;p57">
              <a:extLst>
                <a:ext uri="{FF2B5EF4-FFF2-40B4-BE49-F238E27FC236}">
                  <a16:creationId xmlns:a16="http://schemas.microsoft.com/office/drawing/2014/main" id="{E574D594-C7CB-9746-EF03-B64A480F2953}"/>
                </a:ext>
              </a:extLst>
            </p:cNvPr>
            <p:cNvSpPr/>
            <p:nvPr/>
          </p:nvSpPr>
          <p:spPr>
            <a:xfrm>
              <a:off x="22184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36;p57">
              <a:extLst>
                <a:ext uri="{FF2B5EF4-FFF2-40B4-BE49-F238E27FC236}">
                  <a16:creationId xmlns:a16="http://schemas.microsoft.com/office/drawing/2014/main" id="{65626F91-ED71-7C3A-020B-D3768C524C0D}"/>
                </a:ext>
              </a:extLst>
            </p:cNvPr>
            <p:cNvSpPr/>
            <p:nvPr/>
          </p:nvSpPr>
          <p:spPr>
            <a:xfrm>
              <a:off x="25342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337;p57">
              <a:extLst>
                <a:ext uri="{FF2B5EF4-FFF2-40B4-BE49-F238E27FC236}">
                  <a16:creationId xmlns:a16="http://schemas.microsoft.com/office/drawing/2014/main" id="{1DD35245-6850-6FA7-6F48-7AA38E4A3939}"/>
                </a:ext>
              </a:extLst>
            </p:cNvPr>
            <p:cNvSpPr/>
            <p:nvPr/>
          </p:nvSpPr>
          <p:spPr>
            <a:xfrm>
              <a:off x="285005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38;p57">
              <a:extLst>
                <a:ext uri="{FF2B5EF4-FFF2-40B4-BE49-F238E27FC236}">
                  <a16:creationId xmlns:a16="http://schemas.microsoft.com/office/drawing/2014/main" id="{2E89407E-42C7-0206-0A8B-17A96F6B2F44}"/>
                </a:ext>
              </a:extLst>
            </p:cNvPr>
            <p:cNvSpPr/>
            <p:nvPr/>
          </p:nvSpPr>
          <p:spPr>
            <a:xfrm>
              <a:off x="31666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339;p57">
              <a:extLst>
                <a:ext uri="{FF2B5EF4-FFF2-40B4-BE49-F238E27FC236}">
                  <a16:creationId xmlns:a16="http://schemas.microsoft.com/office/drawing/2014/main" id="{0C42AF0D-F476-76FB-E279-34EB7BB484F3}"/>
                </a:ext>
              </a:extLst>
            </p:cNvPr>
            <p:cNvSpPr/>
            <p:nvPr/>
          </p:nvSpPr>
          <p:spPr>
            <a:xfrm>
              <a:off x="348250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40;p57">
              <a:extLst>
                <a:ext uri="{FF2B5EF4-FFF2-40B4-BE49-F238E27FC236}">
                  <a16:creationId xmlns:a16="http://schemas.microsoft.com/office/drawing/2014/main" id="{2F07EB58-B305-A8AF-7907-0A90DCD3F2F1}"/>
                </a:ext>
              </a:extLst>
            </p:cNvPr>
            <p:cNvSpPr/>
            <p:nvPr/>
          </p:nvSpPr>
          <p:spPr>
            <a:xfrm>
              <a:off x="37983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341;p57">
              <a:extLst>
                <a:ext uri="{FF2B5EF4-FFF2-40B4-BE49-F238E27FC236}">
                  <a16:creationId xmlns:a16="http://schemas.microsoft.com/office/drawing/2014/main" id="{03F46DCB-B097-EA18-74D1-6CD48AB72F3E}"/>
                </a:ext>
              </a:extLst>
            </p:cNvPr>
            <p:cNvSpPr/>
            <p:nvPr/>
          </p:nvSpPr>
          <p:spPr>
            <a:xfrm>
              <a:off x="41149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342;p57">
              <a:extLst>
                <a:ext uri="{FF2B5EF4-FFF2-40B4-BE49-F238E27FC236}">
                  <a16:creationId xmlns:a16="http://schemas.microsoft.com/office/drawing/2014/main" id="{1385A119-2C83-45A7-0DFB-39770877E386}"/>
                </a:ext>
              </a:extLst>
            </p:cNvPr>
            <p:cNvSpPr/>
            <p:nvPr/>
          </p:nvSpPr>
          <p:spPr>
            <a:xfrm>
              <a:off x="443077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343;p57">
              <a:extLst>
                <a:ext uri="{FF2B5EF4-FFF2-40B4-BE49-F238E27FC236}">
                  <a16:creationId xmlns:a16="http://schemas.microsoft.com/office/drawing/2014/main" id="{8F175A41-4FEA-0DBA-9B85-2BE660C0845A}"/>
                </a:ext>
              </a:extLst>
            </p:cNvPr>
            <p:cNvSpPr/>
            <p:nvPr/>
          </p:nvSpPr>
          <p:spPr>
            <a:xfrm>
              <a:off x="47465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344;p57">
              <a:extLst>
                <a:ext uri="{FF2B5EF4-FFF2-40B4-BE49-F238E27FC236}">
                  <a16:creationId xmlns:a16="http://schemas.microsoft.com/office/drawing/2014/main" id="{1733627E-0BB7-15E1-061D-AF254AA50F87}"/>
                </a:ext>
              </a:extLst>
            </p:cNvPr>
            <p:cNvSpPr/>
            <p:nvPr/>
          </p:nvSpPr>
          <p:spPr>
            <a:xfrm>
              <a:off x="5063200" y="1883100"/>
              <a:ext cx="299775" cy="81200"/>
            </a:xfrm>
            <a:custGeom>
              <a:avLst/>
              <a:gdLst/>
              <a:ahLst/>
              <a:cxnLst/>
              <a:rect l="l" t="t" r="r" b="b"/>
              <a:pathLst>
                <a:path w="11991" h="3248" extrusionOk="0">
                  <a:moveTo>
                    <a:pt x="1" y="1"/>
                  </a:moveTo>
                  <a:lnTo>
                    <a:pt x="1" y="3247"/>
                  </a:lnTo>
                  <a:lnTo>
                    <a:pt x="11991" y="3247"/>
                  </a:lnTo>
                  <a:lnTo>
                    <a:pt x="119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345;p57">
              <a:extLst>
                <a:ext uri="{FF2B5EF4-FFF2-40B4-BE49-F238E27FC236}">
                  <a16:creationId xmlns:a16="http://schemas.microsoft.com/office/drawing/2014/main" id="{399D8583-E7E9-2DFC-C7F6-CCB820699C09}"/>
                </a:ext>
              </a:extLst>
            </p:cNvPr>
            <p:cNvSpPr/>
            <p:nvPr/>
          </p:nvSpPr>
          <p:spPr>
            <a:xfrm>
              <a:off x="537902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346;p57">
              <a:extLst>
                <a:ext uri="{FF2B5EF4-FFF2-40B4-BE49-F238E27FC236}">
                  <a16:creationId xmlns:a16="http://schemas.microsoft.com/office/drawing/2014/main" id="{188C773D-0425-CFBD-D73D-1881D4E32EF4}"/>
                </a:ext>
              </a:extLst>
            </p:cNvPr>
            <p:cNvSpPr/>
            <p:nvPr/>
          </p:nvSpPr>
          <p:spPr>
            <a:xfrm>
              <a:off x="3290450" y="2074375"/>
              <a:ext cx="512725" cy="198500"/>
            </a:xfrm>
            <a:custGeom>
              <a:avLst/>
              <a:gdLst/>
              <a:ahLst/>
              <a:cxnLst/>
              <a:rect l="l" t="t" r="r" b="b"/>
              <a:pathLst>
                <a:path w="20509" h="7940" extrusionOk="0">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347;p57">
              <a:extLst>
                <a:ext uri="{FF2B5EF4-FFF2-40B4-BE49-F238E27FC236}">
                  <a16:creationId xmlns:a16="http://schemas.microsoft.com/office/drawing/2014/main" id="{997BF355-0325-93AF-4212-436AD8C0044F}"/>
                </a:ext>
              </a:extLst>
            </p:cNvPr>
            <p:cNvSpPr/>
            <p:nvPr/>
          </p:nvSpPr>
          <p:spPr>
            <a:xfrm>
              <a:off x="3503400" y="2106500"/>
              <a:ext cx="60300" cy="131025"/>
            </a:xfrm>
            <a:custGeom>
              <a:avLst/>
              <a:gdLst/>
              <a:ahLst/>
              <a:cxnLst/>
              <a:rect l="l" t="t" r="r" b="b"/>
              <a:pathLst>
                <a:path w="2412" h="5241" extrusionOk="0">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348;p57">
              <a:extLst>
                <a:ext uri="{FF2B5EF4-FFF2-40B4-BE49-F238E27FC236}">
                  <a16:creationId xmlns:a16="http://schemas.microsoft.com/office/drawing/2014/main" id="{25DBD8A8-FABB-4D73-98F1-A2389B1CBF02}"/>
                </a:ext>
              </a:extLst>
            </p:cNvPr>
            <p:cNvSpPr/>
            <p:nvPr/>
          </p:nvSpPr>
          <p:spPr>
            <a:xfrm>
              <a:off x="3575725" y="2106500"/>
              <a:ext cx="61100" cy="131025"/>
            </a:xfrm>
            <a:custGeom>
              <a:avLst/>
              <a:gdLst/>
              <a:ahLst/>
              <a:cxnLst/>
              <a:rect l="l" t="t" r="r" b="b"/>
              <a:pathLst>
                <a:path w="2444" h="5241" extrusionOk="0">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349;p57">
              <a:extLst>
                <a:ext uri="{FF2B5EF4-FFF2-40B4-BE49-F238E27FC236}">
                  <a16:creationId xmlns:a16="http://schemas.microsoft.com/office/drawing/2014/main" id="{789EF68B-8E3A-3347-8D81-93FB30F2EE76}"/>
                </a:ext>
              </a:extLst>
            </p:cNvPr>
            <p:cNvSpPr/>
            <p:nvPr/>
          </p:nvSpPr>
          <p:spPr>
            <a:xfrm>
              <a:off x="3649650" y="2108125"/>
              <a:ext cx="66725" cy="128600"/>
            </a:xfrm>
            <a:custGeom>
              <a:avLst/>
              <a:gdLst/>
              <a:ahLst/>
              <a:cxnLst/>
              <a:rect l="l" t="t" r="r" b="b"/>
              <a:pathLst>
                <a:path w="2669" h="5144" extrusionOk="0">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350;p57">
              <a:extLst>
                <a:ext uri="{FF2B5EF4-FFF2-40B4-BE49-F238E27FC236}">
                  <a16:creationId xmlns:a16="http://schemas.microsoft.com/office/drawing/2014/main" id="{D77897AE-DBFE-3FD1-62CC-1F94B2333B0A}"/>
                </a:ext>
              </a:extLst>
            </p:cNvPr>
            <p:cNvSpPr/>
            <p:nvPr/>
          </p:nvSpPr>
          <p:spPr>
            <a:xfrm>
              <a:off x="2318075"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351;p57">
              <a:extLst>
                <a:ext uri="{FF2B5EF4-FFF2-40B4-BE49-F238E27FC236}">
                  <a16:creationId xmlns:a16="http://schemas.microsoft.com/office/drawing/2014/main" id="{13E6E855-EA7D-DBC3-3CC0-E135C327E7AD}"/>
                </a:ext>
              </a:extLst>
            </p:cNvPr>
            <p:cNvSpPr/>
            <p:nvPr/>
          </p:nvSpPr>
          <p:spPr>
            <a:xfrm>
              <a:off x="2400050"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352;p57">
              <a:extLst>
                <a:ext uri="{FF2B5EF4-FFF2-40B4-BE49-F238E27FC236}">
                  <a16:creationId xmlns:a16="http://schemas.microsoft.com/office/drawing/2014/main" id="{93089346-6E38-B6B4-00AC-F0AE388DBA82}"/>
                </a:ext>
              </a:extLst>
            </p:cNvPr>
            <p:cNvSpPr/>
            <p:nvPr/>
          </p:nvSpPr>
          <p:spPr>
            <a:xfrm>
              <a:off x="2483625"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353;p57">
              <a:extLst>
                <a:ext uri="{FF2B5EF4-FFF2-40B4-BE49-F238E27FC236}">
                  <a16:creationId xmlns:a16="http://schemas.microsoft.com/office/drawing/2014/main" id="{9961A61E-5B60-410B-A5AF-56BD73866865}"/>
                </a:ext>
              </a:extLst>
            </p:cNvPr>
            <p:cNvSpPr/>
            <p:nvPr/>
          </p:nvSpPr>
          <p:spPr>
            <a:xfrm>
              <a:off x="2568800" y="3979725"/>
              <a:ext cx="76375" cy="147100"/>
            </a:xfrm>
            <a:custGeom>
              <a:avLst/>
              <a:gdLst/>
              <a:ahLst/>
              <a:cxnLst/>
              <a:rect l="l" t="t" r="r" b="b"/>
              <a:pathLst>
                <a:path w="3055" h="5884" extrusionOk="0">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354;p57">
              <a:extLst>
                <a:ext uri="{FF2B5EF4-FFF2-40B4-BE49-F238E27FC236}">
                  <a16:creationId xmlns:a16="http://schemas.microsoft.com/office/drawing/2014/main" id="{FA3D8493-A780-EBE8-E64D-E1D408B35549}"/>
                </a:ext>
              </a:extLst>
            </p:cNvPr>
            <p:cNvSpPr/>
            <p:nvPr/>
          </p:nvSpPr>
          <p:spPr>
            <a:xfrm>
              <a:off x="2310025" y="4223225"/>
              <a:ext cx="337550" cy="12875"/>
            </a:xfrm>
            <a:custGeom>
              <a:avLst/>
              <a:gdLst/>
              <a:ahLst/>
              <a:cxnLst/>
              <a:rect l="l" t="t" r="r" b="b"/>
              <a:pathLst>
                <a:path w="13502" h="515" extrusionOk="0">
                  <a:moveTo>
                    <a:pt x="1" y="1"/>
                  </a:moveTo>
                  <a:lnTo>
                    <a:pt x="1" y="515"/>
                  </a:lnTo>
                  <a:lnTo>
                    <a:pt x="13502" y="515"/>
                  </a:lnTo>
                  <a:lnTo>
                    <a:pt x="1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355;p57">
              <a:extLst>
                <a:ext uri="{FF2B5EF4-FFF2-40B4-BE49-F238E27FC236}">
                  <a16:creationId xmlns:a16="http://schemas.microsoft.com/office/drawing/2014/main" id="{7020AF0F-7E1A-D272-2E1C-B57B4D00F8BC}"/>
                </a:ext>
              </a:extLst>
            </p:cNvPr>
            <p:cNvSpPr/>
            <p:nvPr/>
          </p:nvSpPr>
          <p:spPr>
            <a:xfrm>
              <a:off x="3584550" y="3979725"/>
              <a:ext cx="69150" cy="148700"/>
            </a:xfrm>
            <a:custGeom>
              <a:avLst/>
              <a:gdLst/>
              <a:ahLst/>
              <a:cxnLst/>
              <a:rect l="l" t="t" r="r" b="b"/>
              <a:pathLst>
                <a:path w="2766" h="5948" extrusionOk="0">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356;p57">
              <a:extLst>
                <a:ext uri="{FF2B5EF4-FFF2-40B4-BE49-F238E27FC236}">
                  <a16:creationId xmlns:a16="http://schemas.microsoft.com/office/drawing/2014/main" id="{362A7CF1-03A9-0722-587E-BAEE10DD1376}"/>
                </a:ext>
              </a:extLst>
            </p:cNvPr>
            <p:cNvSpPr/>
            <p:nvPr/>
          </p:nvSpPr>
          <p:spPr>
            <a:xfrm>
              <a:off x="3666525"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357;p57">
              <a:extLst>
                <a:ext uri="{FF2B5EF4-FFF2-40B4-BE49-F238E27FC236}">
                  <a16:creationId xmlns:a16="http://schemas.microsoft.com/office/drawing/2014/main" id="{C3861EF5-287B-7FBA-5679-CDB3AEF40906}"/>
                </a:ext>
              </a:extLst>
            </p:cNvPr>
            <p:cNvSpPr/>
            <p:nvPr/>
          </p:nvSpPr>
          <p:spPr>
            <a:xfrm>
              <a:off x="3750100"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358;p57">
              <a:extLst>
                <a:ext uri="{FF2B5EF4-FFF2-40B4-BE49-F238E27FC236}">
                  <a16:creationId xmlns:a16="http://schemas.microsoft.com/office/drawing/2014/main" id="{B3F4A828-20E7-5330-731B-C58C885625D5}"/>
                </a:ext>
              </a:extLst>
            </p:cNvPr>
            <p:cNvSpPr/>
            <p:nvPr/>
          </p:nvSpPr>
          <p:spPr>
            <a:xfrm>
              <a:off x="3835300" y="3979725"/>
              <a:ext cx="76350" cy="147100"/>
            </a:xfrm>
            <a:custGeom>
              <a:avLst/>
              <a:gdLst/>
              <a:ahLst/>
              <a:cxnLst/>
              <a:rect l="l" t="t" r="r" b="b"/>
              <a:pathLst>
                <a:path w="3054" h="5884" extrusionOk="0">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359;p57">
              <a:extLst>
                <a:ext uri="{FF2B5EF4-FFF2-40B4-BE49-F238E27FC236}">
                  <a16:creationId xmlns:a16="http://schemas.microsoft.com/office/drawing/2014/main" id="{B024F519-363C-B6B6-D4FB-EE601F40A3B5}"/>
                </a:ext>
              </a:extLst>
            </p:cNvPr>
            <p:cNvSpPr/>
            <p:nvPr/>
          </p:nvSpPr>
          <p:spPr>
            <a:xfrm>
              <a:off x="3576525" y="4223225"/>
              <a:ext cx="337550" cy="12875"/>
            </a:xfrm>
            <a:custGeom>
              <a:avLst/>
              <a:gdLst/>
              <a:ahLst/>
              <a:cxnLst/>
              <a:rect l="l" t="t" r="r" b="b"/>
              <a:pathLst>
                <a:path w="13502" h="515" extrusionOk="0">
                  <a:moveTo>
                    <a:pt x="1" y="1"/>
                  </a:moveTo>
                  <a:lnTo>
                    <a:pt x="1" y="515"/>
                  </a:lnTo>
                  <a:lnTo>
                    <a:pt x="13501" y="515"/>
                  </a:lnTo>
                  <a:lnTo>
                    <a:pt x="1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360;p57">
              <a:extLst>
                <a:ext uri="{FF2B5EF4-FFF2-40B4-BE49-F238E27FC236}">
                  <a16:creationId xmlns:a16="http://schemas.microsoft.com/office/drawing/2014/main" id="{E344E1BE-9D01-798D-5A4A-94744D34BA0B}"/>
                </a:ext>
              </a:extLst>
            </p:cNvPr>
            <p:cNvSpPr/>
            <p:nvPr/>
          </p:nvSpPr>
          <p:spPr>
            <a:xfrm>
              <a:off x="4959550"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361;p57">
              <a:extLst>
                <a:ext uri="{FF2B5EF4-FFF2-40B4-BE49-F238E27FC236}">
                  <a16:creationId xmlns:a16="http://schemas.microsoft.com/office/drawing/2014/main" id="{6A30D961-E9EF-C22C-30C0-DF37B490F571}"/>
                </a:ext>
              </a:extLst>
            </p:cNvPr>
            <p:cNvSpPr/>
            <p:nvPr/>
          </p:nvSpPr>
          <p:spPr>
            <a:xfrm>
              <a:off x="5042325" y="3978125"/>
              <a:ext cx="69925" cy="150300"/>
            </a:xfrm>
            <a:custGeom>
              <a:avLst/>
              <a:gdLst/>
              <a:ahLst/>
              <a:cxnLst/>
              <a:rect l="l" t="t" r="r" b="b"/>
              <a:pathLst>
                <a:path w="2797" h="6012" extrusionOk="0">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62;p57">
              <a:extLst>
                <a:ext uri="{FF2B5EF4-FFF2-40B4-BE49-F238E27FC236}">
                  <a16:creationId xmlns:a16="http://schemas.microsoft.com/office/drawing/2014/main" id="{5725EF84-9EA2-E12E-42B9-0B55B55E95CB}"/>
                </a:ext>
              </a:extLst>
            </p:cNvPr>
            <p:cNvSpPr/>
            <p:nvPr/>
          </p:nvSpPr>
          <p:spPr>
            <a:xfrm>
              <a:off x="5125075" y="3978125"/>
              <a:ext cx="70750" cy="150300"/>
            </a:xfrm>
            <a:custGeom>
              <a:avLst/>
              <a:gdLst/>
              <a:ahLst/>
              <a:cxnLst/>
              <a:rect l="l" t="t" r="r" b="b"/>
              <a:pathLst>
                <a:path w="2830" h="6012" extrusionOk="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363;p57">
              <a:extLst>
                <a:ext uri="{FF2B5EF4-FFF2-40B4-BE49-F238E27FC236}">
                  <a16:creationId xmlns:a16="http://schemas.microsoft.com/office/drawing/2014/main" id="{2AA2F3BC-AB18-A10F-F729-BD5271B7EF15}"/>
                </a:ext>
              </a:extLst>
            </p:cNvPr>
            <p:cNvSpPr/>
            <p:nvPr/>
          </p:nvSpPr>
          <p:spPr>
            <a:xfrm>
              <a:off x="5210275" y="3979725"/>
              <a:ext cx="77175" cy="147100"/>
            </a:xfrm>
            <a:custGeom>
              <a:avLst/>
              <a:gdLst/>
              <a:ahLst/>
              <a:cxnLst/>
              <a:rect l="l" t="t" r="r" b="b"/>
              <a:pathLst>
                <a:path w="3087" h="5884" extrusionOk="0">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64;p57">
              <a:extLst>
                <a:ext uri="{FF2B5EF4-FFF2-40B4-BE49-F238E27FC236}">
                  <a16:creationId xmlns:a16="http://schemas.microsoft.com/office/drawing/2014/main" id="{2529CF54-2D10-5CF2-D38F-2E8DBB0F5757}"/>
                </a:ext>
              </a:extLst>
            </p:cNvPr>
            <p:cNvSpPr/>
            <p:nvPr/>
          </p:nvSpPr>
          <p:spPr>
            <a:xfrm>
              <a:off x="4952300" y="4223225"/>
              <a:ext cx="336750" cy="12875"/>
            </a:xfrm>
            <a:custGeom>
              <a:avLst/>
              <a:gdLst/>
              <a:ahLst/>
              <a:cxnLst/>
              <a:rect l="l" t="t" r="r" b="b"/>
              <a:pathLst>
                <a:path w="13470" h="515" extrusionOk="0">
                  <a:moveTo>
                    <a:pt x="1" y="1"/>
                  </a:moveTo>
                  <a:lnTo>
                    <a:pt x="1" y="515"/>
                  </a:lnTo>
                  <a:lnTo>
                    <a:pt x="13469" y="515"/>
                  </a:lnTo>
                  <a:lnTo>
                    <a:pt x="13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365;p57">
              <a:extLst>
                <a:ext uri="{FF2B5EF4-FFF2-40B4-BE49-F238E27FC236}">
                  <a16:creationId xmlns:a16="http://schemas.microsoft.com/office/drawing/2014/main" id="{49056F01-C113-A753-B91C-D68A8C9CB1DA}"/>
                </a:ext>
              </a:extLst>
            </p:cNvPr>
            <p:cNvSpPr/>
            <p:nvPr/>
          </p:nvSpPr>
          <p:spPr>
            <a:xfrm>
              <a:off x="3124100" y="3854375"/>
              <a:ext cx="13675" cy="703175"/>
            </a:xfrm>
            <a:custGeom>
              <a:avLst/>
              <a:gdLst/>
              <a:ahLst/>
              <a:cxnLst/>
              <a:rect l="l" t="t" r="r" b="b"/>
              <a:pathLst>
                <a:path w="547" h="28127" extrusionOk="0">
                  <a:moveTo>
                    <a:pt x="0" y="0"/>
                  </a:moveTo>
                  <a:lnTo>
                    <a:pt x="0" y="28127"/>
                  </a:lnTo>
                  <a:lnTo>
                    <a:pt x="547" y="2812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66;p57">
              <a:extLst>
                <a:ext uri="{FF2B5EF4-FFF2-40B4-BE49-F238E27FC236}">
                  <a16:creationId xmlns:a16="http://schemas.microsoft.com/office/drawing/2014/main" id="{54CE86BE-F9D1-0255-AC09-BE6ECB6560BB}"/>
                </a:ext>
              </a:extLst>
            </p:cNvPr>
            <p:cNvSpPr/>
            <p:nvPr/>
          </p:nvSpPr>
          <p:spPr>
            <a:xfrm>
              <a:off x="4502275" y="3854375"/>
              <a:ext cx="12900" cy="703175"/>
            </a:xfrm>
            <a:custGeom>
              <a:avLst/>
              <a:gdLst/>
              <a:ahLst/>
              <a:cxnLst/>
              <a:rect l="l" t="t" r="r" b="b"/>
              <a:pathLst>
                <a:path w="516" h="28127" extrusionOk="0">
                  <a:moveTo>
                    <a:pt x="1" y="0"/>
                  </a:moveTo>
                  <a:lnTo>
                    <a:pt x="1" y="28127"/>
                  </a:lnTo>
                  <a:lnTo>
                    <a:pt x="515" y="28127"/>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367;p57">
              <a:extLst>
                <a:ext uri="{FF2B5EF4-FFF2-40B4-BE49-F238E27FC236}">
                  <a16:creationId xmlns:a16="http://schemas.microsoft.com/office/drawing/2014/main" id="{7C396696-D1CC-E3B6-8ED6-CF9B3420F2FC}"/>
                </a:ext>
              </a:extLst>
            </p:cNvPr>
            <p:cNvSpPr/>
            <p:nvPr/>
          </p:nvSpPr>
          <p:spPr>
            <a:xfrm>
              <a:off x="2361475" y="3788475"/>
              <a:ext cx="41000" cy="84400"/>
            </a:xfrm>
            <a:custGeom>
              <a:avLst/>
              <a:gdLst/>
              <a:ahLst/>
              <a:cxnLst/>
              <a:rect l="l" t="t" r="r" b="b"/>
              <a:pathLst>
                <a:path w="1640" h="3376" extrusionOk="0">
                  <a:moveTo>
                    <a:pt x="0" y="0"/>
                  </a:moveTo>
                  <a:lnTo>
                    <a:pt x="0" y="483"/>
                  </a:lnTo>
                  <a:lnTo>
                    <a:pt x="547" y="483"/>
                  </a:lnTo>
                  <a:lnTo>
                    <a:pt x="547" y="3376"/>
                  </a:lnTo>
                  <a:lnTo>
                    <a:pt x="1093" y="3376"/>
                  </a:lnTo>
                  <a:lnTo>
                    <a:pt x="1093" y="483"/>
                  </a:lnTo>
                  <a:lnTo>
                    <a:pt x="1639" y="483"/>
                  </a:lnTo>
                  <a:lnTo>
                    <a:pt x="1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368;p57">
              <a:extLst>
                <a:ext uri="{FF2B5EF4-FFF2-40B4-BE49-F238E27FC236}">
                  <a16:creationId xmlns:a16="http://schemas.microsoft.com/office/drawing/2014/main" id="{58AB7B31-051F-C7CC-B8E1-16ECED4EFDBC}"/>
                </a:ext>
              </a:extLst>
            </p:cNvPr>
            <p:cNvSpPr/>
            <p:nvPr/>
          </p:nvSpPr>
          <p:spPr>
            <a:xfrm>
              <a:off x="2407275" y="3786875"/>
              <a:ext cx="40200" cy="86800"/>
            </a:xfrm>
            <a:custGeom>
              <a:avLst/>
              <a:gdLst/>
              <a:ahLst/>
              <a:cxnLst/>
              <a:rect l="l" t="t" r="r" b="b"/>
              <a:pathLst>
                <a:path w="1608" h="3472" extrusionOk="0">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69;p57">
              <a:extLst>
                <a:ext uri="{FF2B5EF4-FFF2-40B4-BE49-F238E27FC236}">
                  <a16:creationId xmlns:a16="http://schemas.microsoft.com/office/drawing/2014/main" id="{22616276-EE40-8552-2803-E42B1F89F08A}"/>
                </a:ext>
              </a:extLst>
            </p:cNvPr>
            <p:cNvSpPr/>
            <p:nvPr/>
          </p:nvSpPr>
          <p:spPr>
            <a:xfrm>
              <a:off x="2456300" y="3788475"/>
              <a:ext cx="40200" cy="84400"/>
            </a:xfrm>
            <a:custGeom>
              <a:avLst/>
              <a:gdLst/>
              <a:ahLst/>
              <a:cxnLst/>
              <a:rect l="l" t="t" r="r" b="b"/>
              <a:pathLst>
                <a:path w="1608" h="3376" extrusionOk="0">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70;p57">
              <a:extLst>
                <a:ext uri="{FF2B5EF4-FFF2-40B4-BE49-F238E27FC236}">
                  <a16:creationId xmlns:a16="http://schemas.microsoft.com/office/drawing/2014/main" id="{AC86C3AB-524A-24C7-C8F2-37B8A60A557F}"/>
                </a:ext>
              </a:extLst>
            </p:cNvPr>
            <p:cNvSpPr/>
            <p:nvPr/>
          </p:nvSpPr>
          <p:spPr>
            <a:xfrm>
              <a:off x="2501300" y="3788475"/>
              <a:ext cx="46625" cy="84400"/>
            </a:xfrm>
            <a:custGeom>
              <a:avLst/>
              <a:gdLst/>
              <a:ahLst/>
              <a:cxnLst/>
              <a:rect l="l" t="t" r="r" b="b"/>
              <a:pathLst>
                <a:path w="1865" h="3376" extrusionOk="0">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371;p57">
              <a:extLst>
                <a:ext uri="{FF2B5EF4-FFF2-40B4-BE49-F238E27FC236}">
                  <a16:creationId xmlns:a16="http://schemas.microsoft.com/office/drawing/2014/main" id="{5778D967-3FF8-25C3-86AA-D7FFE24B3DF7}"/>
                </a:ext>
              </a:extLst>
            </p:cNvPr>
            <p:cNvSpPr/>
            <p:nvPr/>
          </p:nvSpPr>
          <p:spPr>
            <a:xfrm>
              <a:off x="2549500" y="3788475"/>
              <a:ext cx="47450" cy="84400"/>
            </a:xfrm>
            <a:custGeom>
              <a:avLst/>
              <a:gdLst/>
              <a:ahLst/>
              <a:cxnLst/>
              <a:rect l="l" t="t" r="r" b="b"/>
              <a:pathLst>
                <a:path w="1898" h="3376" extrusionOk="0">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372;p57">
              <a:extLst>
                <a:ext uri="{FF2B5EF4-FFF2-40B4-BE49-F238E27FC236}">
                  <a16:creationId xmlns:a16="http://schemas.microsoft.com/office/drawing/2014/main" id="{854BB74A-4EC3-AC6B-346C-4A008E692803}"/>
                </a:ext>
              </a:extLst>
            </p:cNvPr>
            <p:cNvSpPr/>
            <p:nvPr/>
          </p:nvSpPr>
          <p:spPr>
            <a:xfrm>
              <a:off x="3644025" y="3788475"/>
              <a:ext cx="64325" cy="84400"/>
            </a:xfrm>
            <a:custGeom>
              <a:avLst/>
              <a:gdLst/>
              <a:ahLst/>
              <a:cxnLst/>
              <a:rect l="l" t="t" r="r" b="b"/>
              <a:pathLst>
                <a:path w="2573" h="3376" extrusionOk="0">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373;p57">
              <a:extLst>
                <a:ext uri="{FF2B5EF4-FFF2-40B4-BE49-F238E27FC236}">
                  <a16:creationId xmlns:a16="http://schemas.microsoft.com/office/drawing/2014/main" id="{15713F4C-D527-BC7F-9661-F08858FA60C7}"/>
                </a:ext>
              </a:extLst>
            </p:cNvPr>
            <p:cNvSpPr/>
            <p:nvPr/>
          </p:nvSpPr>
          <p:spPr>
            <a:xfrm>
              <a:off x="3714750" y="3788475"/>
              <a:ext cx="36175" cy="84400"/>
            </a:xfrm>
            <a:custGeom>
              <a:avLst/>
              <a:gdLst/>
              <a:ahLst/>
              <a:cxnLst/>
              <a:rect l="l" t="t" r="r" b="b"/>
              <a:pathLst>
                <a:path w="1447" h="3376" extrusionOk="0">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374;p57">
              <a:extLst>
                <a:ext uri="{FF2B5EF4-FFF2-40B4-BE49-F238E27FC236}">
                  <a16:creationId xmlns:a16="http://schemas.microsoft.com/office/drawing/2014/main" id="{2BD7E200-5A3A-BBE8-685E-5CAA5CF8406B}"/>
                </a:ext>
              </a:extLst>
            </p:cNvPr>
            <p:cNvSpPr/>
            <p:nvPr/>
          </p:nvSpPr>
          <p:spPr>
            <a:xfrm>
              <a:off x="3758950" y="3788475"/>
              <a:ext cx="36175" cy="84400"/>
            </a:xfrm>
            <a:custGeom>
              <a:avLst/>
              <a:gdLst/>
              <a:ahLst/>
              <a:cxnLst/>
              <a:rect l="l" t="t" r="r" b="b"/>
              <a:pathLst>
                <a:path w="1447" h="3376" extrusionOk="0">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375;p57">
              <a:extLst>
                <a:ext uri="{FF2B5EF4-FFF2-40B4-BE49-F238E27FC236}">
                  <a16:creationId xmlns:a16="http://schemas.microsoft.com/office/drawing/2014/main" id="{181BC4AD-7E80-A545-6729-98891B3020A9}"/>
                </a:ext>
              </a:extLst>
            </p:cNvPr>
            <p:cNvSpPr/>
            <p:nvPr/>
          </p:nvSpPr>
          <p:spPr>
            <a:xfrm>
              <a:off x="3803150" y="3788475"/>
              <a:ext cx="44225" cy="84400"/>
            </a:xfrm>
            <a:custGeom>
              <a:avLst/>
              <a:gdLst/>
              <a:ahLst/>
              <a:cxnLst/>
              <a:rect l="l" t="t" r="r" b="b"/>
              <a:pathLst>
                <a:path w="1769" h="3376" extrusionOk="0">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376;p57">
              <a:extLst>
                <a:ext uri="{FF2B5EF4-FFF2-40B4-BE49-F238E27FC236}">
                  <a16:creationId xmlns:a16="http://schemas.microsoft.com/office/drawing/2014/main" id="{22F716E1-B625-76B8-9D2E-F888C7B3CB86}"/>
                </a:ext>
              </a:extLst>
            </p:cNvPr>
            <p:cNvSpPr/>
            <p:nvPr/>
          </p:nvSpPr>
          <p:spPr>
            <a:xfrm>
              <a:off x="4995700" y="3788475"/>
              <a:ext cx="56275" cy="84400"/>
            </a:xfrm>
            <a:custGeom>
              <a:avLst/>
              <a:gdLst/>
              <a:ahLst/>
              <a:cxnLst/>
              <a:rect l="l" t="t" r="r" b="b"/>
              <a:pathLst>
                <a:path w="2251" h="3376" extrusionOk="0">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377;p57">
              <a:extLst>
                <a:ext uri="{FF2B5EF4-FFF2-40B4-BE49-F238E27FC236}">
                  <a16:creationId xmlns:a16="http://schemas.microsoft.com/office/drawing/2014/main" id="{41E5ACE8-B2DC-AF10-C771-EC71F7F6AD27}"/>
                </a:ext>
              </a:extLst>
            </p:cNvPr>
            <p:cNvSpPr/>
            <p:nvPr/>
          </p:nvSpPr>
          <p:spPr>
            <a:xfrm>
              <a:off x="5060000" y="3786875"/>
              <a:ext cx="40200" cy="86800"/>
            </a:xfrm>
            <a:custGeom>
              <a:avLst/>
              <a:gdLst/>
              <a:ahLst/>
              <a:cxnLst/>
              <a:rect l="l" t="t" r="r" b="b"/>
              <a:pathLst>
                <a:path w="1608" h="3472" extrusionOk="0">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378;p57">
              <a:extLst>
                <a:ext uri="{FF2B5EF4-FFF2-40B4-BE49-F238E27FC236}">
                  <a16:creationId xmlns:a16="http://schemas.microsoft.com/office/drawing/2014/main" id="{48F9E93C-8E77-A131-21C6-983BC0AD1DD9}"/>
                </a:ext>
              </a:extLst>
            </p:cNvPr>
            <p:cNvSpPr/>
            <p:nvPr/>
          </p:nvSpPr>
          <p:spPr>
            <a:xfrm>
              <a:off x="5109025" y="3788475"/>
              <a:ext cx="41800" cy="84400"/>
            </a:xfrm>
            <a:custGeom>
              <a:avLst/>
              <a:gdLst/>
              <a:ahLst/>
              <a:cxnLst/>
              <a:rect l="l" t="t" r="r" b="b"/>
              <a:pathLst>
                <a:path w="1672" h="3376" extrusionOk="0">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379;p57">
              <a:extLst>
                <a:ext uri="{FF2B5EF4-FFF2-40B4-BE49-F238E27FC236}">
                  <a16:creationId xmlns:a16="http://schemas.microsoft.com/office/drawing/2014/main" id="{04410273-634C-AD21-5B8A-EA24A24178C1}"/>
                </a:ext>
              </a:extLst>
            </p:cNvPr>
            <p:cNvSpPr/>
            <p:nvPr/>
          </p:nvSpPr>
          <p:spPr>
            <a:xfrm>
              <a:off x="5156425" y="3788475"/>
              <a:ext cx="41000" cy="84400"/>
            </a:xfrm>
            <a:custGeom>
              <a:avLst/>
              <a:gdLst/>
              <a:ahLst/>
              <a:cxnLst/>
              <a:rect l="l" t="t" r="r" b="b"/>
              <a:pathLst>
                <a:path w="1640" h="3376" extrusionOk="0">
                  <a:moveTo>
                    <a:pt x="1" y="0"/>
                  </a:moveTo>
                  <a:lnTo>
                    <a:pt x="1" y="483"/>
                  </a:lnTo>
                  <a:lnTo>
                    <a:pt x="579" y="483"/>
                  </a:lnTo>
                  <a:lnTo>
                    <a:pt x="579" y="3376"/>
                  </a:lnTo>
                  <a:lnTo>
                    <a:pt x="1093" y="3376"/>
                  </a:lnTo>
                  <a:lnTo>
                    <a:pt x="1093" y="483"/>
                  </a:lnTo>
                  <a:lnTo>
                    <a:pt x="1640" y="483"/>
                  </a:lnTo>
                  <a:lnTo>
                    <a:pt x="1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380;p57">
              <a:extLst>
                <a:ext uri="{FF2B5EF4-FFF2-40B4-BE49-F238E27FC236}">
                  <a16:creationId xmlns:a16="http://schemas.microsoft.com/office/drawing/2014/main" id="{7FC5010F-4ADF-6F4D-860A-86FCD0C8470E}"/>
                </a:ext>
              </a:extLst>
            </p:cNvPr>
            <p:cNvSpPr/>
            <p:nvPr/>
          </p:nvSpPr>
          <p:spPr>
            <a:xfrm>
              <a:off x="5203850" y="3788475"/>
              <a:ext cx="41800" cy="84400"/>
            </a:xfrm>
            <a:custGeom>
              <a:avLst/>
              <a:gdLst/>
              <a:ahLst/>
              <a:cxnLst/>
              <a:rect l="l" t="t" r="r" b="b"/>
              <a:pathLst>
                <a:path w="1672" h="3376" extrusionOk="0">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381;p57">
              <a:extLst>
                <a:ext uri="{FF2B5EF4-FFF2-40B4-BE49-F238E27FC236}">
                  <a16:creationId xmlns:a16="http://schemas.microsoft.com/office/drawing/2014/main" id="{CE6F3ACD-3824-ED7E-3C5A-5B6A14916984}"/>
                </a:ext>
              </a:extLst>
            </p:cNvPr>
            <p:cNvSpPr/>
            <p:nvPr/>
          </p:nvSpPr>
          <p:spPr>
            <a:xfrm>
              <a:off x="5501975" y="4781525"/>
              <a:ext cx="384950" cy="152150"/>
            </a:xfrm>
            <a:custGeom>
              <a:avLst/>
              <a:gdLst/>
              <a:ahLst/>
              <a:cxnLst/>
              <a:rect l="l" t="t" r="r" b="b"/>
              <a:pathLst>
                <a:path w="15398" h="6086" extrusionOk="0">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382;p57">
              <a:extLst>
                <a:ext uri="{FF2B5EF4-FFF2-40B4-BE49-F238E27FC236}">
                  <a16:creationId xmlns:a16="http://schemas.microsoft.com/office/drawing/2014/main" id="{62921C61-F5EC-775A-EBCE-F1BB74C22623}"/>
                </a:ext>
              </a:extLst>
            </p:cNvPr>
            <p:cNvSpPr/>
            <p:nvPr/>
          </p:nvSpPr>
          <p:spPr>
            <a:xfrm>
              <a:off x="5530100" y="4563375"/>
              <a:ext cx="360850" cy="175900"/>
            </a:xfrm>
            <a:custGeom>
              <a:avLst/>
              <a:gdLst/>
              <a:ahLst/>
              <a:cxnLst/>
              <a:rect l="l" t="t" r="r" b="b"/>
              <a:pathLst>
                <a:path w="14434" h="7036" extrusionOk="0">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383;p57">
              <a:extLst>
                <a:ext uri="{FF2B5EF4-FFF2-40B4-BE49-F238E27FC236}">
                  <a16:creationId xmlns:a16="http://schemas.microsoft.com/office/drawing/2014/main" id="{FAB3C9CA-8E7D-1A9F-C6B5-2127167F2439}"/>
                </a:ext>
              </a:extLst>
            </p:cNvPr>
            <p:cNvSpPr/>
            <p:nvPr/>
          </p:nvSpPr>
          <p:spPr>
            <a:xfrm>
              <a:off x="5963250" y="4563150"/>
              <a:ext cx="171200" cy="366975"/>
            </a:xfrm>
            <a:custGeom>
              <a:avLst/>
              <a:gdLst/>
              <a:ahLst/>
              <a:cxnLst/>
              <a:rect l="l" t="t" r="r" b="b"/>
              <a:pathLst>
                <a:path w="6848" h="14679" extrusionOk="0">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384;p57">
              <a:extLst>
                <a:ext uri="{FF2B5EF4-FFF2-40B4-BE49-F238E27FC236}">
                  <a16:creationId xmlns:a16="http://schemas.microsoft.com/office/drawing/2014/main" id="{A720E7E8-B867-7295-31C4-B2CEE2568246}"/>
                </a:ext>
              </a:extLst>
            </p:cNvPr>
            <p:cNvSpPr/>
            <p:nvPr/>
          </p:nvSpPr>
          <p:spPr>
            <a:xfrm>
              <a:off x="6172200" y="4849250"/>
              <a:ext cx="349575" cy="202350"/>
            </a:xfrm>
            <a:custGeom>
              <a:avLst/>
              <a:gdLst/>
              <a:ahLst/>
              <a:cxnLst/>
              <a:rect l="l" t="t" r="r" b="b"/>
              <a:pathLst>
                <a:path w="13983" h="8094" extrusionOk="0">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385;p57">
              <a:extLst>
                <a:ext uri="{FF2B5EF4-FFF2-40B4-BE49-F238E27FC236}">
                  <a16:creationId xmlns:a16="http://schemas.microsoft.com/office/drawing/2014/main" id="{1C2D1823-6505-7D73-5C5B-CEC0C320B7EA}"/>
                </a:ext>
              </a:extLst>
            </p:cNvPr>
            <p:cNvSpPr/>
            <p:nvPr/>
          </p:nvSpPr>
          <p:spPr>
            <a:xfrm>
              <a:off x="6055675" y="4428950"/>
              <a:ext cx="163950" cy="374500"/>
            </a:xfrm>
            <a:custGeom>
              <a:avLst/>
              <a:gdLst/>
              <a:ahLst/>
              <a:cxnLst/>
              <a:rect l="l" t="t" r="r" b="b"/>
              <a:pathLst>
                <a:path w="6558" h="14980" extrusionOk="0">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386;p57">
              <a:extLst>
                <a:ext uri="{FF2B5EF4-FFF2-40B4-BE49-F238E27FC236}">
                  <a16:creationId xmlns:a16="http://schemas.microsoft.com/office/drawing/2014/main" id="{F3F0685B-EE56-0B65-60AF-237EA802B8BD}"/>
                </a:ext>
              </a:extLst>
            </p:cNvPr>
            <p:cNvSpPr/>
            <p:nvPr/>
          </p:nvSpPr>
          <p:spPr>
            <a:xfrm>
              <a:off x="6315225" y="4531000"/>
              <a:ext cx="371300" cy="201600"/>
            </a:xfrm>
            <a:custGeom>
              <a:avLst/>
              <a:gdLst/>
              <a:ahLst/>
              <a:cxnLst/>
              <a:rect l="l" t="t" r="r" b="b"/>
              <a:pathLst>
                <a:path w="14852" h="8064" extrusionOk="0">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387;p57">
              <a:extLst>
                <a:ext uri="{FF2B5EF4-FFF2-40B4-BE49-F238E27FC236}">
                  <a16:creationId xmlns:a16="http://schemas.microsoft.com/office/drawing/2014/main" id="{9D82D0B6-D72C-4839-C929-660BB37B132F}"/>
                </a:ext>
              </a:extLst>
            </p:cNvPr>
            <p:cNvSpPr/>
            <p:nvPr/>
          </p:nvSpPr>
          <p:spPr>
            <a:xfrm>
              <a:off x="6243725" y="4308400"/>
              <a:ext cx="213775" cy="345150"/>
            </a:xfrm>
            <a:custGeom>
              <a:avLst/>
              <a:gdLst/>
              <a:ahLst/>
              <a:cxnLst/>
              <a:rect l="l" t="t" r="r" b="b"/>
              <a:pathLst>
                <a:path w="8551" h="13806" extrusionOk="0">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88;p57">
              <a:extLst>
                <a:ext uri="{FF2B5EF4-FFF2-40B4-BE49-F238E27FC236}">
                  <a16:creationId xmlns:a16="http://schemas.microsoft.com/office/drawing/2014/main" id="{E8EE232A-E31B-EC4B-E4EE-9B5200514057}"/>
                </a:ext>
              </a:extLst>
            </p:cNvPr>
            <p:cNvSpPr/>
            <p:nvPr/>
          </p:nvSpPr>
          <p:spPr>
            <a:xfrm>
              <a:off x="5842700" y="4681450"/>
              <a:ext cx="240325" cy="567025"/>
            </a:xfrm>
            <a:custGeom>
              <a:avLst/>
              <a:gdLst/>
              <a:ahLst/>
              <a:cxnLst/>
              <a:rect l="l" t="t" r="r" b="b"/>
              <a:pathLst>
                <a:path w="9613" h="22681" extrusionOk="0">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89;p57">
              <a:extLst>
                <a:ext uri="{FF2B5EF4-FFF2-40B4-BE49-F238E27FC236}">
                  <a16:creationId xmlns:a16="http://schemas.microsoft.com/office/drawing/2014/main" id="{ED2FE42E-E7A8-A610-6C73-D6433B66B403}"/>
                </a:ext>
              </a:extLst>
            </p:cNvPr>
            <p:cNvSpPr/>
            <p:nvPr/>
          </p:nvSpPr>
          <p:spPr>
            <a:xfrm>
              <a:off x="6091825" y="4613150"/>
              <a:ext cx="231475" cy="591025"/>
            </a:xfrm>
            <a:custGeom>
              <a:avLst/>
              <a:gdLst/>
              <a:ahLst/>
              <a:cxnLst/>
              <a:rect l="l" t="t" r="r" b="b"/>
              <a:pathLst>
                <a:path w="9259" h="23641" extrusionOk="0">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90;p57">
              <a:extLst>
                <a:ext uri="{FF2B5EF4-FFF2-40B4-BE49-F238E27FC236}">
                  <a16:creationId xmlns:a16="http://schemas.microsoft.com/office/drawing/2014/main" id="{B4D8B87B-BC5F-3F7A-8E5F-5197035D16FD}"/>
                </a:ext>
              </a:extLst>
            </p:cNvPr>
            <p:cNvSpPr/>
            <p:nvPr/>
          </p:nvSpPr>
          <p:spPr>
            <a:xfrm>
              <a:off x="6132000" y="4990325"/>
              <a:ext cx="118975" cy="73500"/>
            </a:xfrm>
            <a:custGeom>
              <a:avLst/>
              <a:gdLst/>
              <a:ahLst/>
              <a:cxnLst/>
              <a:rect l="l" t="t" r="r" b="b"/>
              <a:pathLst>
                <a:path w="4759" h="2940" extrusionOk="0">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391;p57">
              <a:extLst>
                <a:ext uri="{FF2B5EF4-FFF2-40B4-BE49-F238E27FC236}">
                  <a16:creationId xmlns:a16="http://schemas.microsoft.com/office/drawing/2014/main" id="{0DD6ABBA-59BA-5083-4731-CB318DE66124}"/>
                </a:ext>
              </a:extLst>
            </p:cNvPr>
            <p:cNvSpPr/>
            <p:nvPr/>
          </p:nvSpPr>
          <p:spPr>
            <a:xfrm>
              <a:off x="6144075" y="4717625"/>
              <a:ext cx="67525" cy="129850"/>
            </a:xfrm>
            <a:custGeom>
              <a:avLst/>
              <a:gdLst/>
              <a:ahLst/>
              <a:cxnLst/>
              <a:rect l="l" t="t" r="r" b="b"/>
              <a:pathLst>
                <a:path w="2701" h="5194" extrusionOk="0">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392;p57">
              <a:extLst>
                <a:ext uri="{FF2B5EF4-FFF2-40B4-BE49-F238E27FC236}">
                  <a16:creationId xmlns:a16="http://schemas.microsoft.com/office/drawing/2014/main" id="{105E133C-48BA-7688-B5F5-2B7B7CC408E5}"/>
                </a:ext>
              </a:extLst>
            </p:cNvPr>
            <p:cNvSpPr/>
            <p:nvPr/>
          </p:nvSpPr>
          <p:spPr>
            <a:xfrm>
              <a:off x="6261400" y="4661375"/>
              <a:ext cx="142250" cy="70375"/>
            </a:xfrm>
            <a:custGeom>
              <a:avLst/>
              <a:gdLst/>
              <a:ahLst/>
              <a:cxnLst/>
              <a:rect l="l" t="t" r="r" b="b"/>
              <a:pathLst>
                <a:path w="5690" h="2815" extrusionOk="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393;p57">
              <a:extLst>
                <a:ext uri="{FF2B5EF4-FFF2-40B4-BE49-F238E27FC236}">
                  <a16:creationId xmlns:a16="http://schemas.microsoft.com/office/drawing/2014/main" id="{81021CA1-0123-5451-486E-23A6064FBF14}"/>
                </a:ext>
              </a:extLst>
            </p:cNvPr>
            <p:cNvSpPr/>
            <p:nvPr/>
          </p:nvSpPr>
          <p:spPr>
            <a:xfrm>
              <a:off x="5983350" y="4849900"/>
              <a:ext cx="59475" cy="189975"/>
            </a:xfrm>
            <a:custGeom>
              <a:avLst/>
              <a:gdLst/>
              <a:ahLst/>
              <a:cxnLst/>
              <a:rect l="l" t="t" r="r" b="b"/>
              <a:pathLst>
                <a:path w="2379" h="7599" extrusionOk="0">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394;p57">
              <a:extLst>
                <a:ext uri="{FF2B5EF4-FFF2-40B4-BE49-F238E27FC236}">
                  <a16:creationId xmlns:a16="http://schemas.microsoft.com/office/drawing/2014/main" id="{A2D14D7F-4E25-D213-2EBB-4A377E85D7D7}"/>
                </a:ext>
              </a:extLst>
            </p:cNvPr>
            <p:cNvSpPr/>
            <p:nvPr/>
          </p:nvSpPr>
          <p:spPr>
            <a:xfrm>
              <a:off x="5822625" y="4838000"/>
              <a:ext cx="117350" cy="67525"/>
            </a:xfrm>
            <a:custGeom>
              <a:avLst/>
              <a:gdLst/>
              <a:ahLst/>
              <a:cxnLst/>
              <a:rect l="l" t="t" r="r" b="b"/>
              <a:pathLst>
                <a:path w="4694" h="2701" extrusionOk="0">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395;p57">
              <a:extLst>
                <a:ext uri="{FF2B5EF4-FFF2-40B4-BE49-F238E27FC236}">
                  <a16:creationId xmlns:a16="http://schemas.microsoft.com/office/drawing/2014/main" id="{907C4B7C-471A-79C5-67E7-BC8C6B9CED34}"/>
                </a:ext>
              </a:extLst>
            </p:cNvPr>
            <p:cNvSpPr/>
            <p:nvPr/>
          </p:nvSpPr>
          <p:spPr>
            <a:xfrm>
              <a:off x="5951200" y="5157025"/>
              <a:ext cx="268425" cy="212975"/>
            </a:xfrm>
            <a:custGeom>
              <a:avLst/>
              <a:gdLst/>
              <a:ahLst/>
              <a:cxnLst/>
              <a:rect l="l" t="t" r="r" b="b"/>
              <a:pathLst>
                <a:path w="10737" h="8519" extrusionOk="0">
                  <a:moveTo>
                    <a:pt x="0" y="0"/>
                  </a:moveTo>
                  <a:lnTo>
                    <a:pt x="1608" y="8519"/>
                  </a:lnTo>
                  <a:lnTo>
                    <a:pt x="9129" y="8519"/>
                  </a:lnTo>
                  <a:lnTo>
                    <a:pt x="10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396;p57">
              <a:extLst>
                <a:ext uri="{FF2B5EF4-FFF2-40B4-BE49-F238E27FC236}">
                  <a16:creationId xmlns:a16="http://schemas.microsoft.com/office/drawing/2014/main" id="{F4C441B8-510B-3153-A67F-92CC09ABFF76}"/>
                </a:ext>
              </a:extLst>
            </p:cNvPr>
            <p:cNvSpPr/>
            <p:nvPr/>
          </p:nvSpPr>
          <p:spPr>
            <a:xfrm>
              <a:off x="5943975" y="5150600"/>
              <a:ext cx="282875" cy="225825"/>
            </a:xfrm>
            <a:custGeom>
              <a:avLst/>
              <a:gdLst/>
              <a:ahLst/>
              <a:cxnLst/>
              <a:rect l="l" t="t" r="r" b="b"/>
              <a:pathLst>
                <a:path w="11315" h="9033" extrusionOk="0">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97;p57">
              <a:extLst>
                <a:ext uri="{FF2B5EF4-FFF2-40B4-BE49-F238E27FC236}">
                  <a16:creationId xmlns:a16="http://schemas.microsoft.com/office/drawing/2014/main" id="{37AEB5FD-EA26-EEB4-25D2-9680419FF77F}"/>
                </a:ext>
              </a:extLst>
            </p:cNvPr>
            <p:cNvSpPr/>
            <p:nvPr/>
          </p:nvSpPr>
          <p:spPr>
            <a:xfrm>
              <a:off x="3847350" y="4310825"/>
              <a:ext cx="341550" cy="994100"/>
            </a:xfrm>
            <a:custGeom>
              <a:avLst/>
              <a:gdLst/>
              <a:ahLst/>
              <a:cxnLst/>
              <a:rect l="l" t="t" r="r" b="b"/>
              <a:pathLst>
                <a:path w="13662" h="39764" extrusionOk="0">
                  <a:moveTo>
                    <a:pt x="10897" y="0"/>
                  </a:moveTo>
                  <a:lnTo>
                    <a:pt x="0" y="30441"/>
                  </a:lnTo>
                  <a:lnTo>
                    <a:pt x="2315" y="39763"/>
                  </a:lnTo>
                  <a:lnTo>
                    <a:pt x="9740" y="35102"/>
                  </a:lnTo>
                  <a:lnTo>
                    <a:pt x="13662" y="3215"/>
                  </a:lnTo>
                  <a:lnTo>
                    <a:pt x="108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398;p57">
              <a:extLst>
                <a:ext uri="{FF2B5EF4-FFF2-40B4-BE49-F238E27FC236}">
                  <a16:creationId xmlns:a16="http://schemas.microsoft.com/office/drawing/2014/main" id="{939AAE63-A3BC-3335-A630-8160684FFAEC}"/>
                </a:ext>
              </a:extLst>
            </p:cNvPr>
            <p:cNvSpPr/>
            <p:nvPr/>
          </p:nvSpPr>
          <p:spPr>
            <a:xfrm>
              <a:off x="3840100" y="4304400"/>
              <a:ext cx="356025" cy="1007475"/>
            </a:xfrm>
            <a:custGeom>
              <a:avLst/>
              <a:gdLst/>
              <a:ahLst/>
              <a:cxnLst/>
              <a:rect l="l" t="t" r="r" b="b"/>
              <a:pathLst>
                <a:path w="14241" h="40299" extrusionOk="0">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399;p57">
              <a:extLst>
                <a:ext uri="{FF2B5EF4-FFF2-40B4-BE49-F238E27FC236}">
                  <a16:creationId xmlns:a16="http://schemas.microsoft.com/office/drawing/2014/main" id="{2F209A9E-71A3-F90C-45EC-C20CF9F6D570}"/>
                </a:ext>
              </a:extLst>
            </p:cNvPr>
            <p:cNvSpPr/>
            <p:nvPr/>
          </p:nvSpPr>
          <p:spPr>
            <a:xfrm>
              <a:off x="3691825" y="5009525"/>
              <a:ext cx="308225" cy="332350"/>
            </a:xfrm>
            <a:custGeom>
              <a:avLst/>
              <a:gdLst/>
              <a:ahLst/>
              <a:cxnLst/>
              <a:rect l="l" t="t" r="r" b="b"/>
              <a:pathLst>
                <a:path w="12329" h="13294" extrusionOk="0">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400;p57">
              <a:extLst>
                <a:ext uri="{FF2B5EF4-FFF2-40B4-BE49-F238E27FC236}">
                  <a16:creationId xmlns:a16="http://schemas.microsoft.com/office/drawing/2014/main" id="{2060597E-50F3-3446-C218-922ECA20B851}"/>
                </a:ext>
              </a:extLst>
            </p:cNvPr>
            <p:cNvSpPr/>
            <p:nvPr/>
          </p:nvSpPr>
          <p:spPr>
            <a:xfrm>
              <a:off x="3690650" y="5002725"/>
              <a:ext cx="303775" cy="345575"/>
            </a:xfrm>
            <a:custGeom>
              <a:avLst/>
              <a:gdLst/>
              <a:ahLst/>
              <a:cxnLst/>
              <a:rect l="l" t="t" r="r" b="b"/>
              <a:pathLst>
                <a:path w="12151" h="13823" extrusionOk="0">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401;p57">
              <a:extLst>
                <a:ext uri="{FF2B5EF4-FFF2-40B4-BE49-F238E27FC236}">
                  <a16:creationId xmlns:a16="http://schemas.microsoft.com/office/drawing/2014/main" id="{B999A934-CA77-6ADD-41E7-F0D3080F41A9}"/>
                </a:ext>
              </a:extLst>
            </p:cNvPr>
            <p:cNvSpPr/>
            <p:nvPr/>
          </p:nvSpPr>
          <p:spPr>
            <a:xfrm>
              <a:off x="2765675" y="5136875"/>
              <a:ext cx="160425" cy="71975"/>
            </a:xfrm>
            <a:custGeom>
              <a:avLst/>
              <a:gdLst/>
              <a:ahLst/>
              <a:cxnLst/>
              <a:rect l="l" t="t" r="r" b="b"/>
              <a:pathLst>
                <a:path w="6417" h="2879" extrusionOk="0">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402;p57">
              <a:extLst>
                <a:ext uri="{FF2B5EF4-FFF2-40B4-BE49-F238E27FC236}">
                  <a16:creationId xmlns:a16="http://schemas.microsoft.com/office/drawing/2014/main" id="{72161D75-2F96-44E0-3172-C50DC6B84E4D}"/>
                </a:ext>
              </a:extLst>
            </p:cNvPr>
            <p:cNvSpPr/>
            <p:nvPr/>
          </p:nvSpPr>
          <p:spPr>
            <a:xfrm>
              <a:off x="2768900" y="5129700"/>
              <a:ext cx="150300" cy="86025"/>
            </a:xfrm>
            <a:custGeom>
              <a:avLst/>
              <a:gdLst/>
              <a:ahLst/>
              <a:cxnLst/>
              <a:rect l="l" t="t" r="r" b="b"/>
              <a:pathLst>
                <a:path w="6012" h="3441" extrusionOk="0">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403;p57">
              <a:extLst>
                <a:ext uri="{FF2B5EF4-FFF2-40B4-BE49-F238E27FC236}">
                  <a16:creationId xmlns:a16="http://schemas.microsoft.com/office/drawing/2014/main" id="{06211BC8-1273-306B-B3DB-F2AF90F644F3}"/>
                </a:ext>
              </a:extLst>
            </p:cNvPr>
            <p:cNvSpPr/>
            <p:nvPr/>
          </p:nvSpPr>
          <p:spPr>
            <a:xfrm>
              <a:off x="2849250" y="5096175"/>
              <a:ext cx="87625" cy="156775"/>
            </a:xfrm>
            <a:custGeom>
              <a:avLst/>
              <a:gdLst/>
              <a:ahLst/>
              <a:cxnLst/>
              <a:rect l="l" t="t" r="r" b="b"/>
              <a:pathLst>
                <a:path w="3505" h="6271" extrusionOk="0">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404;p57">
              <a:extLst>
                <a:ext uri="{FF2B5EF4-FFF2-40B4-BE49-F238E27FC236}">
                  <a16:creationId xmlns:a16="http://schemas.microsoft.com/office/drawing/2014/main" id="{FE46CD7C-50D1-A885-A82C-F1B07AD6DEA9}"/>
                </a:ext>
              </a:extLst>
            </p:cNvPr>
            <p:cNvSpPr/>
            <p:nvPr/>
          </p:nvSpPr>
          <p:spPr>
            <a:xfrm>
              <a:off x="2846050" y="5089525"/>
              <a:ext cx="98050" cy="170375"/>
            </a:xfrm>
            <a:custGeom>
              <a:avLst/>
              <a:gdLst/>
              <a:ahLst/>
              <a:cxnLst/>
              <a:rect l="l" t="t" r="r" b="b"/>
              <a:pathLst>
                <a:path w="3922" h="6815" extrusionOk="0">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405;p57">
              <a:extLst>
                <a:ext uri="{FF2B5EF4-FFF2-40B4-BE49-F238E27FC236}">
                  <a16:creationId xmlns:a16="http://schemas.microsoft.com/office/drawing/2014/main" id="{77BD2C00-B6E1-0A05-F4F3-4B85F291FEDA}"/>
                </a:ext>
              </a:extLst>
            </p:cNvPr>
            <p:cNvSpPr/>
            <p:nvPr/>
          </p:nvSpPr>
          <p:spPr>
            <a:xfrm>
              <a:off x="2864525" y="5089350"/>
              <a:ext cx="148700" cy="160125"/>
            </a:xfrm>
            <a:custGeom>
              <a:avLst/>
              <a:gdLst/>
              <a:ahLst/>
              <a:cxnLst/>
              <a:rect l="l" t="t" r="r" b="b"/>
              <a:pathLst>
                <a:path w="5948" h="6405" extrusionOk="0">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406;p57">
              <a:extLst>
                <a:ext uri="{FF2B5EF4-FFF2-40B4-BE49-F238E27FC236}">
                  <a16:creationId xmlns:a16="http://schemas.microsoft.com/office/drawing/2014/main" id="{F10CC2BA-8F44-37F1-D4DE-428198A6DE4F}"/>
                </a:ext>
              </a:extLst>
            </p:cNvPr>
            <p:cNvSpPr/>
            <p:nvPr/>
          </p:nvSpPr>
          <p:spPr>
            <a:xfrm>
              <a:off x="2860500" y="5083100"/>
              <a:ext cx="159950" cy="173600"/>
            </a:xfrm>
            <a:custGeom>
              <a:avLst/>
              <a:gdLst/>
              <a:ahLst/>
              <a:cxnLst/>
              <a:rect l="l" t="t" r="r" b="b"/>
              <a:pathLst>
                <a:path w="6398" h="6944" extrusionOk="0">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407;p57">
              <a:extLst>
                <a:ext uri="{FF2B5EF4-FFF2-40B4-BE49-F238E27FC236}">
                  <a16:creationId xmlns:a16="http://schemas.microsoft.com/office/drawing/2014/main" id="{8DC253D8-3A5A-CBEC-DA75-CCAB97CFC23F}"/>
                </a:ext>
              </a:extLst>
            </p:cNvPr>
            <p:cNvSpPr/>
            <p:nvPr/>
          </p:nvSpPr>
          <p:spPr>
            <a:xfrm>
              <a:off x="2874975" y="5075450"/>
              <a:ext cx="1043925" cy="240775"/>
            </a:xfrm>
            <a:custGeom>
              <a:avLst/>
              <a:gdLst/>
              <a:ahLst/>
              <a:cxnLst/>
              <a:rect l="l" t="t" r="r" b="b"/>
              <a:pathLst>
                <a:path w="41757" h="9631" extrusionOk="0">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408;p57">
              <a:extLst>
                <a:ext uri="{FF2B5EF4-FFF2-40B4-BE49-F238E27FC236}">
                  <a16:creationId xmlns:a16="http://schemas.microsoft.com/office/drawing/2014/main" id="{7176CE47-2C79-7298-4B69-1B150968AF6E}"/>
                </a:ext>
              </a:extLst>
            </p:cNvPr>
            <p:cNvSpPr/>
            <p:nvPr/>
          </p:nvSpPr>
          <p:spPr>
            <a:xfrm>
              <a:off x="2867750" y="5068625"/>
              <a:ext cx="1040700" cy="253975"/>
            </a:xfrm>
            <a:custGeom>
              <a:avLst/>
              <a:gdLst/>
              <a:ahLst/>
              <a:cxnLst/>
              <a:rect l="l" t="t" r="r" b="b"/>
              <a:pathLst>
                <a:path w="41628" h="10159" extrusionOk="0">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409;p57">
              <a:extLst>
                <a:ext uri="{FF2B5EF4-FFF2-40B4-BE49-F238E27FC236}">
                  <a16:creationId xmlns:a16="http://schemas.microsoft.com/office/drawing/2014/main" id="{79C3EB53-B7FB-6F11-90AD-9C3D9624E09C}"/>
                </a:ext>
              </a:extLst>
            </p:cNvPr>
            <p:cNvSpPr/>
            <p:nvPr/>
          </p:nvSpPr>
          <p:spPr>
            <a:xfrm>
              <a:off x="4233075" y="4101575"/>
              <a:ext cx="677475" cy="1267625"/>
            </a:xfrm>
            <a:custGeom>
              <a:avLst/>
              <a:gdLst/>
              <a:ahLst/>
              <a:cxnLst/>
              <a:rect l="l" t="t" r="r" b="b"/>
              <a:pathLst>
                <a:path w="27099" h="50705" extrusionOk="0">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410;p57">
              <a:extLst>
                <a:ext uri="{FF2B5EF4-FFF2-40B4-BE49-F238E27FC236}">
                  <a16:creationId xmlns:a16="http://schemas.microsoft.com/office/drawing/2014/main" id="{024D97B0-1794-7085-33ED-6C793184B862}"/>
                </a:ext>
              </a:extLst>
            </p:cNvPr>
            <p:cNvSpPr/>
            <p:nvPr/>
          </p:nvSpPr>
          <p:spPr>
            <a:xfrm>
              <a:off x="4226650" y="4094650"/>
              <a:ext cx="690325" cy="1280975"/>
            </a:xfrm>
            <a:custGeom>
              <a:avLst/>
              <a:gdLst/>
              <a:ahLst/>
              <a:cxnLst/>
              <a:rect l="l" t="t" r="r" b="b"/>
              <a:pathLst>
                <a:path w="27613" h="51239" extrusionOk="0">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411;p57">
              <a:extLst>
                <a:ext uri="{FF2B5EF4-FFF2-40B4-BE49-F238E27FC236}">
                  <a16:creationId xmlns:a16="http://schemas.microsoft.com/office/drawing/2014/main" id="{49192B03-9049-2108-51A9-3578B663D71E}"/>
                </a:ext>
              </a:extLst>
            </p:cNvPr>
            <p:cNvSpPr/>
            <p:nvPr/>
          </p:nvSpPr>
          <p:spPr>
            <a:xfrm>
              <a:off x="4030575" y="4125175"/>
              <a:ext cx="497450" cy="1244825"/>
            </a:xfrm>
            <a:custGeom>
              <a:avLst/>
              <a:gdLst/>
              <a:ahLst/>
              <a:cxnLst/>
              <a:rect l="l" t="t" r="r" b="b"/>
              <a:pathLst>
                <a:path w="19898" h="49793" extrusionOk="0">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412;p57">
              <a:extLst>
                <a:ext uri="{FF2B5EF4-FFF2-40B4-BE49-F238E27FC236}">
                  <a16:creationId xmlns:a16="http://schemas.microsoft.com/office/drawing/2014/main" id="{6B5AAA03-22F2-7654-B153-E915E67531FF}"/>
                </a:ext>
              </a:extLst>
            </p:cNvPr>
            <p:cNvSpPr/>
            <p:nvPr/>
          </p:nvSpPr>
          <p:spPr>
            <a:xfrm>
              <a:off x="4023325" y="4118950"/>
              <a:ext cx="511125" cy="1257475"/>
            </a:xfrm>
            <a:custGeom>
              <a:avLst/>
              <a:gdLst/>
              <a:ahLst/>
              <a:cxnLst/>
              <a:rect l="l" t="t" r="r" b="b"/>
              <a:pathLst>
                <a:path w="20445" h="50299" extrusionOk="0">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413;p57">
              <a:extLst>
                <a:ext uri="{FF2B5EF4-FFF2-40B4-BE49-F238E27FC236}">
                  <a16:creationId xmlns:a16="http://schemas.microsoft.com/office/drawing/2014/main" id="{6CF67281-048B-6E72-582F-E06DA3AB0397}"/>
                </a:ext>
              </a:extLst>
            </p:cNvPr>
            <p:cNvSpPr/>
            <p:nvPr/>
          </p:nvSpPr>
          <p:spPr>
            <a:xfrm>
              <a:off x="4349600" y="4100275"/>
              <a:ext cx="131025" cy="192900"/>
            </a:xfrm>
            <a:custGeom>
              <a:avLst/>
              <a:gdLst/>
              <a:ahLst/>
              <a:cxnLst/>
              <a:rect l="l" t="t" r="r" b="b"/>
              <a:pathLst>
                <a:path w="5241" h="7716" extrusionOk="0">
                  <a:moveTo>
                    <a:pt x="2765" y="0"/>
                  </a:moveTo>
                  <a:lnTo>
                    <a:pt x="1" y="7715"/>
                  </a:lnTo>
                  <a:lnTo>
                    <a:pt x="5240" y="5240"/>
                  </a:lnTo>
                  <a:lnTo>
                    <a:pt x="2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414;p57">
              <a:extLst>
                <a:ext uri="{FF2B5EF4-FFF2-40B4-BE49-F238E27FC236}">
                  <a16:creationId xmlns:a16="http://schemas.microsoft.com/office/drawing/2014/main" id="{6BBE5EDC-2FAE-0DF2-A5E1-9BD98EDAA0CC}"/>
                </a:ext>
              </a:extLst>
            </p:cNvPr>
            <p:cNvSpPr/>
            <p:nvPr/>
          </p:nvSpPr>
          <p:spPr>
            <a:xfrm>
              <a:off x="4342375" y="4093050"/>
              <a:ext cx="145475" cy="206625"/>
            </a:xfrm>
            <a:custGeom>
              <a:avLst/>
              <a:gdLst/>
              <a:ahLst/>
              <a:cxnLst/>
              <a:rect l="l" t="t" r="r" b="b"/>
              <a:pathLst>
                <a:path w="5819" h="8265" extrusionOk="0">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415;p57">
              <a:extLst>
                <a:ext uri="{FF2B5EF4-FFF2-40B4-BE49-F238E27FC236}">
                  <a16:creationId xmlns:a16="http://schemas.microsoft.com/office/drawing/2014/main" id="{1E48C138-4B71-67B6-4CF3-5C2F2AA24092}"/>
                </a:ext>
              </a:extLst>
            </p:cNvPr>
            <p:cNvSpPr/>
            <p:nvPr/>
          </p:nvSpPr>
          <p:spPr>
            <a:xfrm>
              <a:off x="4418700" y="3834275"/>
              <a:ext cx="451675" cy="495050"/>
            </a:xfrm>
            <a:custGeom>
              <a:avLst/>
              <a:gdLst/>
              <a:ahLst/>
              <a:cxnLst/>
              <a:rect l="l" t="t" r="r" b="b"/>
              <a:pathLst>
                <a:path w="18067" h="19802" extrusionOk="0">
                  <a:moveTo>
                    <a:pt x="10641" y="1"/>
                  </a:moveTo>
                  <a:lnTo>
                    <a:pt x="1" y="10640"/>
                  </a:lnTo>
                  <a:lnTo>
                    <a:pt x="3505" y="19802"/>
                  </a:lnTo>
                  <a:lnTo>
                    <a:pt x="10062" y="7426"/>
                  </a:lnTo>
                  <a:lnTo>
                    <a:pt x="17198" y="7426"/>
                  </a:lnTo>
                  <a:lnTo>
                    <a:pt x="18066" y="579"/>
                  </a:lnTo>
                  <a:lnTo>
                    <a:pt x="106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416;p57">
              <a:extLst>
                <a:ext uri="{FF2B5EF4-FFF2-40B4-BE49-F238E27FC236}">
                  <a16:creationId xmlns:a16="http://schemas.microsoft.com/office/drawing/2014/main" id="{FE7D8F0B-FC9E-7F4C-CBFA-481CC31EC513}"/>
                </a:ext>
              </a:extLst>
            </p:cNvPr>
            <p:cNvSpPr/>
            <p:nvPr/>
          </p:nvSpPr>
          <p:spPr>
            <a:xfrm>
              <a:off x="4411475" y="3827525"/>
              <a:ext cx="465325" cy="508450"/>
            </a:xfrm>
            <a:custGeom>
              <a:avLst/>
              <a:gdLst/>
              <a:ahLst/>
              <a:cxnLst/>
              <a:rect l="l" t="t" r="r" b="b"/>
              <a:pathLst>
                <a:path w="18613" h="20338" extrusionOk="0">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417;p57">
              <a:extLst>
                <a:ext uri="{FF2B5EF4-FFF2-40B4-BE49-F238E27FC236}">
                  <a16:creationId xmlns:a16="http://schemas.microsoft.com/office/drawing/2014/main" id="{FCCF7699-9543-9576-A792-405C6F6C0E9E}"/>
                </a:ext>
              </a:extLst>
            </p:cNvPr>
            <p:cNvSpPr/>
            <p:nvPr/>
          </p:nvSpPr>
          <p:spPr>
            <a:xfrm>
              <a:off x="4254775" y="3175150"/>
              <a:ext cx="542450" cy="1180025"/>
            </a:xfrm>
            <a:custGeom>
              <a:avLst/>
              <a:gdLst/>
              <a:ahLst/>
              <a:cxnLst/>
              <a:rect l="l" t="t" r="r" b="b"/>
              <a:pathLst>
                <a:path w="21698" h="47201" extrusionOk="0">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418;p57">
              <a:extLst>
                <a:ext uri="{FF2B5EF4-FFF2-40B4-BE49-F238E27FC236}">
                  <a16:creationId xmlns:a16="http://schemas.microsoft.com/office/drawing/2014/main" id="{3FF4CB18-A342-547E-D231-07D9D7A1D019}"/>
                </a:ext>
              </a:extLst>
            </p:cNvPr>
            <p:cNvSpPr/>
            <p:nvPr/>
          </p:nvSpPr>
          <p:spPr>
            <a:xfrm>
              <a:off x="4333525" y="3175150"/>
              <a:ext cx="463700" cy="450850"/>
            </a:xfrm>
            <a:custGeom>
              <a:avLst/>
              <a:gdLst/>
              <a:ahLst/>
              <a:cxnLst/>
              <a:rect l="l" t="t" r="r" b="b"/>
              <a:pathLst>
                <a:path w="18548" h="18034" extrusionOk="0">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419;p57">
              <a:extLst>
                <a:ext uri="{FF2B5EF4-FFF2-40B4-BE49-F238E27FC236}">
                  <a16:creationId xmlns:a16="http://schemas.microsoft.com/office/drawing/2014/main" id="{A60B1D59-1A6C-E1CB-2FC6-25D4A7EE5342}"/>
                </a:ext>
              </a:extLst>
            </p:cNvPr>
            <p:cNvSpPr/>
            <p:nvPr/>
          </p:nvSpPr>
          <p:spPr>
            <a:xfrm>
              <a:off x="4253975" y="3168075"/>
              <a:ext cx="549700" cy="1193400"/>
            </a:xfrm>
            <a:custGeom>
              <a:avLst/>
              <a:gdLst/>
              <a:ahLst/>
              <a:cxnLst/>
              <a:rect l="l" t="t" r="r" b="b"/>
              <a:pathLst>
                <a:path w="21988" h="47736" extrusionOk="0">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420;p57">
              <a:extLst>
                <a:ext uri="{FF2B5EF4-FFF2-40B4-BE49-F238E27FC236}">
                  <a16:creationId xmlns:a16="http://schemas.microsoft.com/office/drawing/2014/main" id="{ED6DDAD5-E7D5-98B8-0825-5124AB67E6E1}"/>
                </a:ext>
              </a:extLst>
            </p:cNvPr>
            <p:cNvSpPr/>
            <p:nvPr/>
          </p:nvSpPr>
          <p:spPr>
            <a:xfrm>
              <a:off x="4706400" y="3568950"/>
              <a:ext cx="116550" cy="215550"/>
            </a:xfrm>
            <a:custGeom>
              <a:avLst/>
              <a:gdLst/>
              <a:ahLst/>
              <a:cxnLst/>
              <a:rect l="l" t="t" r="r" b="b"/>
              <a:pathLst>
                <a:path w="4662" h="8622" extrusionOk="0">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421;p57">
              <a:extLst>
                <a:ext uri="{FF2B5EF4-FFF2-40B4-BE49-F238E27FC236}">
                  <a16:creationId xmlns:a16="http://schemas.microsoft.com/office/drawing/2014/main" id="{8687B860-17FB-708A-DEC4-3E77CECBF9BC}"/>
                </a:ext>
              </a:extLst>
            </p:cNvPr>
            <p:cNvSpPr/>
            <p:nvPr/>
          </p:nvSpPr>
          <p:spPr>
            <a:xfrm>
              <a:off x="4700775" y="3561850"/>
              <a:ext cx="118975" cy="229050"/>
            </a:xfrm>
            <a:custGeom>
              <a:avLst/>
              <a:gdLst/>
              <a:ahLst/>
              <a:cxnLst/>
              <a:rect l="l" t="t" r="r" b="b"/>
              <a:pathLst>
                <a:path w="4759" h="9162" extrusionOk="0">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422;p57">
              <a:extLst>
                <a:ext uri="{FF2B5EF4-FFF2-40B4-BE49-F238E27FC236}">
                  <a16:creationId xmlns:a16="http://schemas.microsoft.com/office/drawing/2014/main" id="{C64FB11C-63D2-914B-76B3-5741126615FC}"/>
                </a:ext>
              </a:extLst>
            </p:cNvPr>
            <p:cNvSpPr/>
            <p:nvPr/>
          </p:nvSpPr>
          <p:spPr>
            <a:xfrm>
              <a:off x="4340750" y="3605550"/>
              <a:ext cx="114950" cy="202225"/>
            </a:xfrm>
            <a:custGeom>
              <a:avLst/>
              <a:gdLst/>
              <a:ahLst/>
              <a:cxnLst/>
              <a:rect l="l" t="t" r="r" b="b"/>
              <a:pathLst>
                <a:path w="4598" h="8089" extrusionOk="0">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423;p57">
              <a:extLst>
                <a:ext uri="{FF2B5EF4-FFF2-40B4-BE49-F238E27FC236}">
                  <a16:creationId xmlns:a16="http://schemas.microsoft.com/office/drawing/2014/main" id="{4847898E-2DE2-7391-B0B5-1FBC73A6667F}"/>
                </a:ext>
              </a:extLst>
            </p:cNvPr>
            <p:cNvSpPr/>
            <p:nvPr/>
          </p:nvSpPr>
          <p:spPr>
            <a:xfrm>
              <a:off x="4360050" y="3835075"/>
              <a:ext cx="135825" cy="28150"/>
            </a:xfrm>
            <a:custGeom>
              <a:avLst/>
              <a:gdLst/>
              <a:ahLst/>
              <a:cxnLst/>
              <a:rect l="l" t="t" r="r" b="b"/>
              <a:pathLst>
                <a:path w="5433" h="1126" extrusionOk="0">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424;p57">
              <a:extLst>
                <a:ext uri="{FF2B5EF4-FFF2-40B4-BE49-F238E27FC236}">
                  <a16:creationId xmlns:a16="http://schemas.microsoft.com/office/drawing/2014/main" id="{36C64E03-3B00-B917-9D9D-89B3E771BAFA}"/>
                </a:ext>
              </a:extLst>
            </p:cNvPr>
            <p:cNvSpPr/>
            <p:nvPr/>
          </p:nvSpPr>
          <p:spPr>
            <a:xfrm>
              <a:off x="4480600" y="3605250"/>
              <a:ext cx="28950" cy="57875"/>
            </a:xfrm>
            <a:custGeom>
              <a:avLst/>
              <a:gdLst/>
              <a:ahLst/>
              <a:cxnLst/>
              <a:rect l="l" t="t" r="r" b="b"/>
              <a:pathLst>
                <a:path w="1158" h="2315" extrusionOk="0">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425;p57">
              <a:extLst>
                <a:ext uri="{FF2B5EF4-FFF2-40B4-BE49-F238E27FC236}">
                  <a16:creationId xmlns:a16="http://schemas.microsoft.com/office/drawing/2014/main" id="{12924D91-36D4-0AB5-6F92-64C8E22A6F82}"/>
                </a:ext>
              </a:extLst>
            </p:cNvPr>
            <p:cNvSpPr/>
            <p:nvPr/>
          </p:nvSpPr>
          <p:spPr>
            <a:xfrm>
              <a:off x="4305400" y="3586775"/>
              <a:ext cx="29750" cy="57875"/>
            </a:xfrm>
            <a:custGeom>
              <a:avLst/>
              <a:gdLst/>
              <a:ahLst/>
              <a:cxnLst/>
              <a:rect l="l" t="t" r="r" b="b"/>
              <a:pathLst>
                <a:path w="1190" h="2315" extrusionOk="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426;p57">
              <a:extLst>
                <a:ext uri="{FF2B5EF4-FFF2-40B4-BE49-F238E27FC236}">
                  <a16:creationId xmlns:a16="http://schemas.microsoft.com/office/drawing/2014/main" id="{AA4CF08D-54BF-FC4F-94C7-019C6EA6867B}"/>
                </a:ext>
              </a:extLst>
            </p:cNvPr>
            <p:cNvSpPr/>
            <p:nvPr/>
          </p:nvSpPr>
          <p:spPr>
            <a:xfrm>
              <a:off x="4276475" y="3539350"/>
              <a:ext cx="94850" cy="24950"/>
            </a:xfrm>
            <a:custGeom>
              <a:avLst/>
              <a:gdLst/>
              <a:ahLst/>
              <a:cxnLst/>
              <a:rect l="l" t="t" r="r" b="b"/>
              <a:pathLst>
                <a:path w="3794" h="998" extrusionOk="0">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427;p57">
              <a:extLst>
                <a:ext uri="{FF2B5EF4-FFF2-40B4-BE49-F238E27FC236}">
                  <a16:creationId xmlns:a16="http://schemas.microsoft.com/office/drawing/2014/main" id="{A2AFC03F-6662-5E15-92B1-41FFE2DC472B}"/>
                </a:ext>
              </a:extLst>
            </p:cNvPr>
            <p:cNvSpPr/>
            <p:nvPr/>
          </p:nvSpPr>
          <p:spPr>
            <a:xfrm>
              <a:off x="4443625" y="3548200"/>
              <a:ext cx="135025" cy="38000"/>
            </a:xfrm>
            <a:custGeom>
              <a:avLst/>
              <a:gdLst/>
              <a:ahLst/>
              <a:cxnLst/>
              <a:rect l="l" t="t" r="r" b="b"/>
              <a:pathLst>
                <a:path w="5401" h="1520" extrusionOk="0">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428;p57">
              <a:extLst>
                <a:ext uri="{FF2B5EF4-FFF2-40B4-BE49-F238E27FC236}">
                  <a16:creationId xmlns:a16="http://schemas.microsoft.com/office/drawing/2014/main" id="{CB021B56-A6FA-0939-DB19-459A7A38FF9A}"/>
                </a:ext>
              </a:extLst>
            </p:cNvPr>
            <p:cNvSpPr/>
            <p:nvPr/>
          </p:nvSpPr>
          <p:spPr>
            <a:xfrm>
              <a:off x="4481400" y="4034375"/>
              <a:ext cx="855050" cy="1335625"/>
            </a:xfrm>
            <a:custGeom>
              <a:avLst/>
              <a:gdLst/>
              <a:ahLst/>
              <a:cxnLst/>
              <a:rect l="l" t="t" r="r" b="b"/>
              <a:pathLst>
                <a:path w="34202" h="53425" extrusionOk="0">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429;p57">
              <a:extLst>
                <a:ext uri="{FF2B5EF4-FFF2-40B4-BE49-F238E27FC236}">
                  <a16:creationId xmlns:a16="http://schemas.microsoft.com/office/drawing/2014/main" id="{7DB5CBF5-CEA7-9B17-BC9C-38D6B1B3F507}"/>
                </a:ext>
              </a:extLst>
            </p:cNvPr>
            <p:cNvSpPr/>
            <p:nvPr/>
          </p:nvSpPr>
          <p:spPr>
            <a:xfrm>
              <a:off x="4474150" y="4027550"/>
              <a:ext cx="858300" cy="1348875"/>
            </a:xfrm>
            <a:custGeom>
              <a:avLst/>
              <a:gdLst/>
              <a:ahLst/>
              <a:cxnLst/>
              <a:rect l="l" t="t" r="r" b="b"/>
              <a:pathLst>
                <a:path w="34332" h="53955" extrusionOk="0">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430;p57">
              <a:extLst>
                <a:ext uri="{FF2B5EF4-FFF2-40B4-BE49-F238E27FC236}">
                  <a16:creationId xmlns:a16="http://schemas.microsoft.com/office/drawing/2014/main" id="{B4958060-F6AB-3695-2F47-67E9735A3210}"/>
                </a:ext>
              </a:extLst>
            </p:cNvPr>
            <p:cNvSpPr/>
            <p:nvPr/>
          </p:nvSpPr>
          <p:spPr>
            <a:xfrm>
              <a:off x="4637300" y="3848750"/>
              <a:ext cx="257975" cy="516750"/>
            </a:xfrm>
            <a:custGeom>
              <a:avLst/>
              <a:gdLst/>
              <a:ahLst/>
              <a:cxnLst/>
              <a:rect l="l" t="t" r="r" b="b"/>
              <a:pathLst>
                <a:path w="10319" h="20670" extrusionOk="0">
                  <a:moveTo>
                    <a:pt x="9322" y="0"/>
                  </a:moveTo>
                  <a:lnTo>
                    <a:pt x="0" y="13115"/>
                  </a:lnTo>
                  <a:lnTo>
                    <a:pt x="2475" y="20669"/>
                  </a:lnTo>
                  <a:lnTo>
                    <a:pt x="10319" y="7586"/>
                  </a:lnTo>
                  <a:lnTo>
                    <a:pt x="9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431;p57">
              <a:extLst>
                <a:ext uri="{FF2B5EF4-FFF2-40B4-BE49-F238E27FC236}">
                  <a16:creationId xmlns:a16="http://schemas.microsoft.com/office/drawing/2014/main" id="{9BCFBD96-198C-10B1-10EF-089548062591}"/>
                </a:ext>
              </a:extLst>
            </p:cNvPr>
            <p:cNvSpPr/>
            <p:nvPr/>
          </p:nvSpPr>
          <p:spPr>
            <a:xfrm>
              <a:off x="4630050" y="3842025"/>
              <a:ext cx="272450" cy="530700"/>
            </a:xfrm>
            <a:custGeom>
              <a:avLst/>
              <a:gdLst/>
              <a:ahLst/>
              <a:cxnLst/>
              <a:rect l="l" t="t" r="r" b="b"/>
              <a:pathLst>
                <a:path w="10898" h="21228" extrusionOk="0">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432;p57">
              <a:extLst>
                <a:ext uri="{FF2B5EF4-FFF2-40B4-BE49-F238E27FC236}">
                  <a16:creationId xmlns:a16="http://schemas.microsoft.com/office/drawing/2014/main" id="{19B53754-7182-76E1-8781-AA0F509B3DF1}"/>
                </a:ext>
              </a:extLst>
            </p:cNvPr>
            <p:cNvSpPr/>
            <p:nvPr/>
          </p:nvSpPr>
          <p:spPr>
            <a:xfrm>
              <a:off x="4855875" y="4281900"/>
              <a:ext cx="512725" cy="946675"/>
            </a:xfrm>
            <a:custGeom>
              <a:avLst/>
              <a:gdLst/>
              <a:ahLst/>
              <a:cxnLst/>
              <a:rect l="l" t="t" r="r" b="b"/>
              <a:pathLst>
                <a:path w="20509" h="37867" extrusionOk="0">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433;p57">
              <a:extLst>
                <a:ext uri="{FF2B5EF4-FFF2-40B4-BE49-F238E27FC236}">
                  <a16:creationId xmlns:a16="http://schemas.microsoft.com/office/drawing/2014/main" id="{F154434D-4AF2-5E18-59DC-6E56B296CA47}"/>
                </a:ext>
              </a:extLst>
            </p:cNvPr>
            <p:cNvSpPr/>
            <p:nvPr/>
          </p:nvSpPr>
          <p:spPr>
            <a:xfrm>
              <a:off x="4848650" y="4276275"/>
              <a:ext cx="511925" cy="959025"/>
            </a:xfrm>
            <a:custGeom>
              <a:avLst/>
              <a:gdLst/>
              <a:ahLst/>
              <a:cxnLst/>
              <a:rect l="l" t="t" r="r" b="b"/>
              <a:pathLst>
                <a:path w="20477" h="38361" extrusionOk="0">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434;p57">
              <a:extLst>
                <a:ext uri="{FF2B5EF4-FFF2-40B4-BE49-F238E27FC236}">
                  <a16:creationId xmlns:a16="http://schemas.microsoft.com/office/drawing/2014/main" id="{4F669F12-2584-EB13-5DFE-B4B0075ABEDF}"/>
                </a:ext>
              </a:extLst>
            </p:cNvPr>
            <p:cNvSpPr/>
            <p:nvPr/>
          </p:nvSpPr>
          <p:spPr>
            <a:xfrm>
              <a:off x="4716850" y="4919150"/>
              <a:ext cx="404250" cy="407825"/>
            </a:xfrm>
            <a:custGeom>
              <a:avLst/>
              <a:gdLst/>
              <a:ahLst/>
              <a:cxnLst/>
              <a:rect l="l" t="t" r="r" b="b"/>
              <a:pathLst>
                <a:path w="16170" h="16313" extrusionOk="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435;p57">
              <a:extLst>
                <a:ext uri="{FF2B5EF4-FFF2-40B4-BE49-F238E27FC236}">
                  <a16:creationId xmlns:a16="http://schemas.microsoft.com/office/drawing/2014/main" id="{25C6713D-209D-4C58-D11D-2E9262ADCD67}"/>
                </a:ext>
              </a:extLst>
            </p:cNvPr>
            <p:cNvSpPr/>
            <p:nvPr/>
          </p:nvSpPr>
          <p:spPr>
            <a:xfrm>
              <a:off x="4714450" y="4915950"/>
              <a:ext cx="413875" cy="417900"/>
            </a:xfrm>
            <a:custGeom>
              <a:avLst/>
              <a:gdLst/>
              <a:ahLst/>
              <a:cxnLst/>
              <a:rect l="l" t="t" r="r" b="b"/>
              <a:pathLst>
                <a:path w="16555" h="16716" extrusionOk="0">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436;p57">
              <a:extLst>
                <a:ext uri="{FF2B5EF4-FFF2-40B4-BE49-F238E27FC236}">
                  <a16:creationId xmlns:a16="http://schemas.microsoft.com/office/drawing/2014/main" id="{E47ED39C-6869-EEDA-F79F-B485425AECC2}"/>
                </a:ext>
              </a:extLst>
            </p:cNvPr>
            <p:cNvSpPr/>
            <p:nvPr/>
          </p:nvSpPr>
          <p:spPr>
            <a:xfrm>
              <a:off x="3529925" y="5101700"/>
              <a:ext cx="469550" cy="99550"/>
            </a:xfrm>
            <a:custGeom>
              <a:avLst/>
              <a:gdLst/>
              <a:ahLst/>
              <a:cxnLst/>
              <a:rect l="l" t="t" r="r" b="b"/>
              <a:pathLst>
                <a:path w="18782" h="3982" extrusionOk="0">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437;p57">
              <a:extLst>
                <a:ext uri="{FF2B5EF4-FFF2-40B4-BE49-F238E27FC236}">
                  <a16:creationId xmlns:a16="http://schemas.microsoft.com/office/drawing/2014/main" id="{271CD13E-A7F5-6093-C9F8-98737D039B89}"/>
                </a:ext>
              </a:extLst>
            </p:cNvPr>
            <p:cNvSpPr/>
            <p:nvPr/>
          </p:nvSpPr>
          <p:spPr>
            <a:xfrm>
              <a:off x="3533125" y="5095150"/>
              <a:ext cx="450050" cy="112525"/>
            </a:xfrm>
            <a:custGeom>
              <a:avLst/>
              <a:gdLst/>
              <a:ahLst/>
              <a:cxnLst/>
              <a:rect l="l" t="t" r="r" b="b"/>
              <a:pathLst>
                <a:path w="18002" h="4501" extrusionOk="0">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438;p57">
              <a:extLst>
                <a:ext uri="{FF2B5EF4-FFF2-40B4-BE49-F238E27FC236}">
                  <a16:creationId xmlns:a16="http://schemas.microsoft.com/office/drawing/2014/main" id="{2979D027-B5F4-90D6-39BB-FC456C06B3F0}"/>
                </a:ext>
              </a:extLst>
            </p:cNvPr>
            <p:cNvSpPr/>
            <p:nvPr/>
          </p:nvSpPr>
          <p:spPr>
            <a:xfrm>
              <a:off x="3583025" y="5056825"/>
              <a:ext cx="166300" cy="176575"/>
            </a:xfrm>
            <a:custGeom>
              <a:avLst/>
              <a:gdLst/>
              <a:ahLst/>
              <a:cxnLst/>
              <a:rect l="l" t="t" r="r" b="b"/>
              <a:pathLst>
                <a:path w="6652" h="7063" extrusionOk="0">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439;p57">
              <a:extLst>
                <a:ext uri="{FF2B5EF4-FFF2-40B4-BE49-F238E27FC236}">
                  <a16:creationId xmlns:a16="http://schemas.microsoft.com/office/drawing/2014/main" id="{C2EEC76E-DA04-4B51-70C3-8DD1B1D33A4C}"/>
                </a:ext>
              </a:extLst>
            </p:cNvPr>
            <p:cNvSpPr/>
            <p:nvPr/>
          </p:nvSpPr>
          <p:spPr>
            <a:xfrm>
              <a:off x="3576525" y="5050150"/>
              <a:ext cx="180025" cy="189675"/>
            </a:xfrm>
            <a:custGeom>
              <a:avLst/>
              <a:gdLst/>
              <a:ahLst/>
              <a:cxnLst/>
              <a:rect l="l" t="t" r="r" b="b"/>
              <a:pathLst>
                <a:path w="7201" h="7587" extrusionOk="0">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440;p57">
              <a:extLst>
                <a:ext uri="{FF2B5EF4-FFF2-40B4-BE49-F238E27FC236}">
                  <a16:creationId xmlns:a16="http://schemas.microsoft.com/office/drawing/2014/main" id="{2E6B88C7-C7F7-909A-CEF8-6B98E2BFA4E7}"/>
                </a:ext>
              </a:extLst>
            </p:cNvPr>
            <p:cNvSpPr/>
            <p:nvPr/>
          </p:nvSpPr>
          <p:spPr>
            <a:xfrm>
              <a:off x="3610275" y="5040500"/>
              <a:ext cx="192900" cy="215600"/>
            </a:xfrm>
            <a:custGeom>
              <a:avLst/>
              <a:gdLst/>
              <a:ahLst/>
              <a:cxnLst/>
              <a:rect l="l" t="t" r="r" b="b"/>
              <a:pathLst>
                <a:path w="7716" h="8624" extrusionOk="0">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441;p57">
              <a:extLst>
                <a:ext uri="{FF2B5EF4-FFF2-40B4-BE49-F238E27FC236}">
                  <a16:creationId xmlns:a16="http://schemas.microsoft.com/office/drawing/2014/main" id="{64887E99-46C1-C29C-0887-018058C857DC}"/>
                </a:ext>
              </a:extLst>
            </p:cNvPr>
            <p:cNvSpPr/>
            <p:nvPr/>
          </p:nvSpPr>
          <p:spPr>
            <a:xfrm>
              <a:off x="3603850" y="5033275"/>
              <a:ext cx="206550" cy="229050"/>
            </a:xfrm>
            <a:custGeom>
              <a:avLst/>
              <a:gdLst/>
              <a:ahLst/>
              <a:cxnLst/>
              <a:rect l="l" t="t" r="r" b="b"/>
              <a:pathLst>
                <a:path w="8262" h="9162" extrusionOk="0">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442;p57">
              <a:extLst>
                <a:ext uri="{FF2B5EF4-FFF2-40B4-BE49-F238E27FC236}">
                  <a16:creationId xmlns:a16="http://schemas.microsoft.com/office/drawing/2014/main" id="{1FBCDC61-8083-D383-B43B-7E4081376F17}"/>
                </a:ext>
              </a:extLst>
            </p:cNvPr>
            <p:cNvSpPr/>
            <p:nvPr/>
          </p:nvSpPr>
          <p:spPr>
            <a:xfrm>
              <a:off x="3636000" y="5039525"/>
              <a:ext cx="1332400" cy="269500"/>
            </a:xfrm>
            <a:custGeom>
              <a:avLst/>
              <a:gdLst/>
              <a:ahLst/>
              <a:cxnLst/>
              <a:rect l="l" t="t" r="r" b="b"/>
              <a:pathLst>
                <a:path w="53296" h="10780" extrusionOk="0">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443;p57">
              <a:extLst>
                <a:ext uri="{FF2B5EF4-FFF2-40B4-BE49-F238E27FC236}">
                  <a16:creationId xmlns:a16="http://schemas.microsoft.com/office/drawing/2014/main" id="{33008958-2765-5D52-13D8-A15C26DFB32E}"/>
                </a:ext>
              </a:extLst>
            </p:cNvPr>
            <p:cNvSpPr/>
            <p:nvPr/>
          </p:nvSpPr>
          <p:spPr>
            <a:xfrm>
              <a:off x="3628750" y="5032475"/>
              <a:ext cx="1339650" cy="282875"/>
            </a:xfrm>
            <a:custGeom>
              <a:avLst/>
              <a:gdLst/>
              <a:ahLst/>
              <a:cxnLst/>
              <a:rect l="l" t="t" r="r" b="b"/>
              <a:pathLst>
                <a:path w="53586" h="11315" extrusionOk="0">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444;p57">
              <a:extLst>
                <a:ext uri="{FF2B5EF4-FFF2-40B4-BE49-F238E27FC236}">
                  <a16:creationId xmlns:a16="http://schemas.microsoft.com/office/drawing/2014/main" id="{3F561C37-739B-43CC-32F1-F7A572DD5DB2}"/>
                </a:ext>
              </a:extLst>
            </p:cNvPr>
            <p:cNvSpPr/>
            <p:nvPr/>
          </p:nvSpPr>
          <p:spPr>
            <a:xfrm>
              <a:off x="1274175" y="5363550"/>
              <a:ext cx="5102975" cy="12875"/>
            </a:xfrm>
            <a:custGeom>
              <a:avLst/>
              <a:gdLst/>
              <a:ahLst/>
              <a:cxnLst/>
              <a:rect l="l" t="t" r="r" b="b"/>
              <a:pathLst>
                <a:path w="204119" h="515" extrusionOk="0">
                  <a:moveTo>
                    <a:pt x="1" y="1"/>
                  </a:moveTo>
                  <a:lnTo>
                    <a:pt x="1" y="515"/>
                  </a:lnTo>
                  <a:lnTo>
                    <a:pt x="204118" y="515"/>
                  </a:lnTo>
                  <a:lnTo>
                    <a:pt x="204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445;p57">
              <a:extLst>
                <a:ext uri="{FF2B5EF4-FFF2-40B4-BE49-F238E27FC236}">
                  <a16:creationId xmlns:a16="http://schemas.microsoft.com/office/drawing/2014/main" id="{387BC524-4769-01E0-1000-A457234C0BD0}"/>
                </a:ext>
              </a:extLst>
            </p:cNvPr>
            <p:cNvSpPr/>
            <p:nvPr/>
          </p:nvSpPr>
          <p:spPr>
            <a:xfrm>
              <a:off x="2392800" y="5312125"/>
              <a:ext cx="1579925" cy="57875"/>
            </a:xfrm>
            <a:custGeom>
              <a:avLst/>
              <a:gdLst/>
              <a:ahLst/>
              <a:cxnLst/>
              <a:rect l="l" t="t" r="r" b="b"/>
              <a:pathLst>
                <a:path w="63197" h="2315" extrusionOk="0">
                  <a:moveTo>
                    <a:pt x="1" y="0"/>
                  </a:moveTo>
                  <a:lnTo>
                    <a:pt x="1" y="2315"/>
                  </a:lnTo>
                  <a:lnTo>
                    <a:pt x="63197" y="2315"/>
                  </a:lnTo>
                  <a:lnTo>
                    <a:pt x="631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446;p57">
              <a:extLst>
                <a:ext uri="{FF2B5EF4-FFF2-40B4-BE49-F238E27FC236}">
                  <a16:creationId xmlns:a16="http://schemas.microsoft.com/office/drawing/2014/main" id="{7EBFA17B-BA7F-E12F-A5D8-759C6FA231C0}"/>
                </a:ext>
              </a:extLst>
            </p:cNvPr>
            <p:cNvSpPr/>
            <p:nvPr/>
          </p:nvSpPr>
          <p:spPr>
            <a:xfrm>
              <a:off x="2385575" y="5304900"/>
              <a:ext cx="1594400" cy="71525"/>
            </a:xfrm>
            <a:custGeom>
              <a:avLst/>
              <a:gdLst/>
              <a:ahLst/>
              <a:cxnLst/>
              <a:rect l="l" t="t" r="r" b="b"/>
              <a:pathLst>
                <a:path w="63776" h="2861" extrusionOk="0">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447;p57">
              <a:extLst>
                <a:ext uri="{FF2B5EF4-FFF2-40B4-BE49-F238E27FC236}">
                  <a16:creationId xmlns:a16="http://schemas.microsoft.com/office/drawing/2014/main" id="{E9A8B355-C3A0-3966-C140-2C47DA303AC8}"/>
                </a:ext>
              </a:extLst>
            </p:cNvPr>
            <p:cNvSpPr/>
            <p:nvPr/>
          </p:nvSpPr>
          <p:spPr>
            <a:xfrm>
              <a:off x="3230175" y="5312125"/>
              <a:ext cx="742550" cy="57875"/>
            </a:xfrm>
            <a:custGeom>
              <a:avLst/>
              <a:gdLst/>
              <a:ahLst/>
              <a:cxnLst/>
              <a:rect l="l" t="t" r="r" b="b"/>
              <a:pathLst>
                <a:path w="29702" h="2315" extrusionOk="0">
                  <a:moveTo>
                    <a:pt x="0" y="0"/>
                  </a:moveTo>
                  <a:lnTo>
                    <a:pt x="0" y="2315"/>
                  </a:lnTo>
                  <a:lnTo>
                    <a:pt x="29702" y="2315"/>
                  </a:lnTo>
                  <a:lnTo>
                    <a:pt x="29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448;p57">
              <a:extLst>
                <a:ext uri="{FF2B5EF4-FFF2-40B4-BE49-F238E27FC236}">
                  <a16:creationId xmlns:a16="http://schemas.microsoft.com/office/drawing/2014/main" id="{79951F7E-2F0B-248A-651D-E0009F46DEBE}"/>
                </a:ext>
              </a:extLst>
            </p:cNvPr>
            <p:cNvSpPr/>
            <p:nvPr/>
          </p:nvSpPr>
          <p:spPr>
            <a:xfrm>
              <a:off x="3223750" y="5304900"/>
              <a:ext cx="756225" cy="71525"/>
            </a:xfrm>
            <a:custGeom>
              <a:avLst/>
              <a:gdLst/>
              <a:ahLst/>
              <a:cxnLst/>
              <a:rect l="l" t="t" r="r" b="b"/>
              <a:pathLst>
                <a:path w="30249" h="2861" extrusionOk="0">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449;p57">
              <a:extLst>
                <a:ext uri="{FF2B5EF4-FFF2-40B4-BE49-F238E27FC236}">
                  <a16:creationId xmlns:a16="http://schemas.microsoft.com/office/drawing/2014/main" id="{7F13F544-5AA3-FA37-B681-89A4DF710291}"/>
                </a:ext>
              </a:extLst>
            </p:cNvPr>
            <p:cNvSpPr/>
            <p:nvPr/>
          </p:nvSpPr>
          <p:spPr>
            <a:xfrm>
              <a:off x="2064125" y="4578425"/>
              <a:ext cx="1203025" cy="733725"/>
            </a:xfrm>
            <a:custGeom>
              <a:avLst/>
              <a:gdLst/>
              <a:ahLst/>
              <a:cxnLst/>
              <a:rect l="l" t="t" r="r" b="b"/>
              <a:pathLst>
                <a:path w="48121" h="29349" extrusionOk="0">
                  <a:moveTo>
                    <a:pt x="1" y="0"/>
                  </a:moveTo>
                  <a:lnTo>
                    <a:pt x="14594" y="29348"/>
                  </a:lnTo>
                  <a:lnTo>
                    <a:pt x="48121" y="29348"/>
                  </a:lnTo>
                  <a:lnTo>
                    <a:pt x="364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450;p57">
              <a:extLst>
                <a:ext uri="{FF2B5EF4-FFF2-40B4-BE49-F238E27FC236}">
                  <a16:creationId xmlns:a16="http://schemas.microsoft.com/office/drawing/2014/main" id="{71721F61-5D85-416F-417D-0851DFEF4647}"/>
                </a:ext>
              </a:extLst>
            </p:cNvPr>
            <p:cNvSpPr/>
            <p:nvPr/>
          </p:nvSpPr>
          <p:spPr>
            <a:xfrm>
              <a:off x="2056900" y="4572000"/>
              <a:ext cx="1217500" cy="746575"/>
            </a:xfrm>
            <a:custGeom>
              <a:avLst/>
              <a:gdLst/>
              <a:ahLst/>
              <a:cxnLst/>
              <a:rect l="l" t="t" r="r" b="b"/>
              <a:pathLst>
                <a:path w="48700" h="29863" extrusionOk="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451;p57">
              <a:extLst>
                <a:ext uri="{FF2B5EF4-FFF2-40B4-BE49-F238E27FC236}">
                  <a16:creationId xmlns:a16="http://schemas.microsoft.com/office/drawing/2014/main" id="{EC90C34F-81D5-3D8B-817A-0713A77AF066}"/>
                </a:ext>
              </a:extLst>
            </p:cNvPr>
            <p:cNvSpPr/>
            <p:nvPr/>
          </p:nvSpPr>
          <p:spPr>
            <a:xfrm>
              <a:off x="2027175" y="4578425"/>
              <a:ext cx="1203025" cy="733725"/>
            </a:xfrm>
            <a:custGeom>
              <a:avLst/>
              <a:gdLst/>
              <a:ahLst/>
              <a:cxnLst/>
              <a:rect l="l" t="t" r="r" b="b"/>
              <a:pathLst>
                <a:path w="48121" h="29349" extrusionOk="0">
                  <a:moveTo>
                    <a:pt x="0" y="0"/>
                  </a:moveTo>
                  <a:lnTo>
                    <a:pt x="14626" y="29348"/>
                  </a:lnTo>
                  <a:lnTo>
                    <a:pt x="48120" y="29348"/>
                  </a:lnTo>
                  <a:lnTo>
                    <a:pt x="364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452;p57">
              <a:extLst>
                <a:ext uri="{FF2B5EF4-FFF2-40B4-BE49-F238E27FC236}">
                  <a16:creationId xmlns:a16="http://schemas.microsoft.com/office/drawing/2014/main" id="{8E309E76-551F-506D-E3F3-FD078FD0D6BF}"/>
                </a:ext>
              </a:extLst>
            </p:cNvPr>
            <p:cNvSpPr/>
            <p:nvPr/>
          </p:nvSpPr>
          <p:spPr>
            <a:xfrm>
              <a:off x="2020725" y="4572000"/>
              <a:ext cx="1216700" cy="746575"/>
            </a:xfrm>
            <a:custGeom>
              <a:avLst/>
              <a:gdLst/>
              <a:ahLst/>
              <a:cxnLst/>
              <a:rect l="l" t="t" r="r" b="b"/>
              <a:pathLst>
                <a:path w="48668" h="29863" extrusionOk="0">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0380038"/>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213;p57">
            <a:extLst>
              <a:ext uri="{FF2B5EF4-FFF2-40B4-BE49-F238E27FC236}">
                <a16:creationId xmlns:a16="http://schemas.microsoft.com/office/drawing/2014/main" id="{453E1234-27E7-29EC-1E83-444FF242FC4C}"/>
              </a:ext>
            </a:extLst>
          </p:cNvPr>
          <p:cNvSpPr txBox="1">
            <a:spLocks noGrp="1"/>
          </p:cNvSpPr>
          <p:nvPr>
            <p:ph type="title"/>
          </p:nvPr>
        </p:nvSpPr>
        <p:spPr>
          <a:xfrm>
            <a:off x="5715534" y="457202"/>
            <a:ext cx="3622715" cy="873009"/>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u="none" strike="noStrike" dirty="0" err="1">
                <a:effectLst/>
                <a:latin typeface="Josefin Sans" pitchFamily="2" charset="0"/>
                <a:ea typeface="MS Mincho" panose="02020609040205080304" pitchFamily="49" charset="-128"/>
                <a:cs typeface="Arial" panose="020B0604020202020204" pitchFamily="34" charset="0"/>
              </a:rPr>
              <a:t>Đặc</a:t>
            </a:r>
            <a:r>
              <a:rPr lang="en-US" sz="2000" u="none" strike="noStrike" dirty="0">
                <a:effectLst/>
                <a:latin typeface="Josefin Sans" pitchFamily="2" charset="0"/>
                <a:ea typeface="MS Mincho" panose="02020609040205080304" pitchFamily="49" charset="-128"/>
                <a:cs typeface="Arial" panose="020B0604020202020204" pitchFamily="34" charset="0"/>
              </a:rPr>
              <a:t> </a:t>
            </a:r>
            <a:r>
              <a:rPr lang="en-US" sz="2000" u="none" strike="noStrike" dirty="0" err="1">
                <a:effectLst/>
                <a:latin typeface="Josefin Sans" pitchFamily="2" charset="0"/>
                <a:ea typeface="MS Mincho" panose="02020609040205080304" pitchFamily="49" charset="-128"/>
                <a:cs typeface="Arial" panose="020B0604020202020204" pitchFamily="34" charset="0"/>
              </a:rPr>
              <a:t>tả</a:t>
            </a:r>
            <a:r>
              <a:rPr lang="en-US" sz="2000" u="none" strike="noStrike" dirty="0">
                <a:effectLst/>
                <a:latin typeface="Josefin Sans" pitchFamily="2" charset="0"/>
                <a:ea typeface="MS Mincho" panose="02020609040205080304" pitchFamily="49" charset="-128"/>
                <a:cs typeface="Arial" panose="020B0604020202020204" pitchFamily="34" charset="0"/>
              </a:rPr>
              <a:t> </a:t>
            </a:r>
            <a:r>
              <a:rPr lang="en-US" sz="2000" u="none" strike="noStrike" dirty="0" err="1">
                <a:effectLst/>
                <a:latin typeface="Josefin Sans" pitchFamily="2" charset="0"/>
                <a:ea typeface="MS Mincho" panose="02020609040205080304" pitchFamily="49" charset="-128"/>
                <a:cs typeface="Arial" panose="020B0604020202020204" pitchFamily="34" charset="0"/>
              </a:rPr>
              <a:t>Usecase</a:t>
            </a:r>
            <a:r>
              <a:rPr lang="en-US" sz="2000" u="none" strike="noStrike" dirty="0">
                <a:effectLst/>
                <a:latin typeface="Josefin Sans" pitchFamily="2" charset="0"/>
                <a:ea typeface="MS Mincho" panose="02020609040205080304" pitchFamily="49" charset="-128"/>
                <a:cs typeface="Arial" panose="020B0604020202020204" pitchFamily="34" charset="0"/>
              </a:rPr>
              <a:t> </a:t>
            </a:r>
            <a:r>
              <a:rPr lang="en-US" sz="2000" u="none" strike="noStrike" dirty="0" err="1">
                <a:effectLst/>
                <a:latin typeface="Josefin Sans" pitchFamily="2" charset="0"/>
                <a:ea typeface="MS Mincho" panose="02020609040205080304" pitchFamily="49" charset="-128"/>
                <a:cs typeface="Arial" panose="020B0604020202020204" pitchFamily="34" charset="0"/>
              </a:rPr>
              <a:t>quản</a:t>
            </a:r>
            <a:r>
              <a:rPr lang="en-US" sz="2000" u="none" strike="noStrike" dirty="0">
                <a:effectLst/>
                <a:latin typeface="Josefin Sans" pitchFamily="2" charset="0"/>
                <a:ea typeface="MS Mincho" panose="02020609040205080304" pitchFamily="49" charset="-128"/>
                <a:cs typeface="Arial" panose="020B0604020202020204" pitchFamily="34" charset="0"/>
              </a:rPr>
              <a:t> </a:t>
            </a:r>
            <a:r>
              <a:rPr lang="en-US" sz="2000" u="none" strike="noStrike" dirty="0" err="1">
                <a:effectLst/>
                <a:latin typeface="Josefin Sans" pitchFamily="2" charset="0"/>
                <a:ea typeface="MS Mincho" panose="02020609040205080304" pitchFamily="49" charset="-128"/>
                <a:cs typeface="Arial" panose="020B0604020202020204" pitchFamily="34" charset="0"/>
              </a:rPr>
              <a:t>lý</a:t>
            </a:r>
            <a:r>
              <a:rPr lang="en-US" sz="2000" u="none" strike="noStrike" dirty="0">
                <a:effectLst/>
                <a:latin typeface="Josefin Sans" pitchFamily="2" charset="0"/>
                <a:ea typeface="MS Mincho" panose="02020609040205080304" pitchFamily="49" charset="-128"/>
                <a:cs typeface="Arial" panose="020B0604020202020204" pitchFamily="34" charset="0"/>
              </a:rPr>
              <a:t> </a:t>
            </a:r>
            <a:r>
              <a:rPr lang="en-US" sz="2000" u="none" strike="noStrike" dirty="0" err="1">
                <a:effectLst/>
                <a:latin typeface="Josefin Sans" pitchFamily="2" charset="0"/>
                <a:ea typeface="MS Mincho" panose="02020609040205080304" pitchFamily="49" charset="-128"/>
                <a:cs typeface="Arial" panose="020B0604020202020204" pitchFamily="34" charset="0"/>
              </a:rPr>
              <a:t>danh</a:t>
            </a:r>
            <a:r>
              <a:rPr lang="en-US" sz="2000" u="none" strike="noStrike" dirty="0">
                <a:effectLst/>
                <a:latin typeface="Josefin Sans" pitchFamily="2" charset="0"/>
                <a:ea typeface="MS Mincho" panose="02020609040205080304" pitchFamily="49" charset="-128"/>
                <a:cs typeface="Arial" panose="020B0604020202020204" pitchFamily="34" charset="0"/>
              </a:rPr>
              <a:t> </a:t>
            </a:r>
            <a:r>
              <a:rPr lang="vi-VN" sz="2000" u="none" strike="noStrike" dirty="0">
                <a:effectLst/>
                <a:latin typeface="Josefin Sans" pitchFamily="2" charset="0"/>
                <a:ea typeface="MS Mincho" panose="02020609040205080304" pitchFamily="49" charset="-128"/>
                <a:cs typeface="Arial" panose="020B0604020202020204" pitchFamily="34" charset="0"/>
              </a:rPr>
              <a:t>sách ADMIN</a:t>
            </a:r>
            <a:endParaRPr sz="2000" dirty="0">
              <a:latin typeface="Josefin Sans" pitchFamily="2" charset="0"/>
            </a:endParaRPr>
          </a:p>
        </p:txBody>
      </p:sp>
      <p:sp>
        <p:nvSpPr>
          <p:cNvPr id="6" name="Google Shape;3214;p57">
            <a:extLst>
              <a:ext uri="{FF2B5EF4-FFF2-40B4-BE49-F238E27FC236}">
                <a16:creationId xmlns:a16="http://schemas.microsoft.com/office/drawing/2014/main" id="{93A53BB0-EF5B-341F-5B99-8190F9AF97C3}"/>
              </a:ext>
            </a:extLst>
          </p:cNvPr>
          <p:cNvSpPr txBox="1">
            <a:spLocks noGrp="1"/>
          </p:cNvSpPr>
          <p:nvPr>
            <p:ph type="subTitle" idx="1"/>
          </p:nvPr>
        </p:nvSpPr>
        <p:spPr>
          <a:xfrm>
            <a:off x="0" y="0"/>
            <a:ext cx="5952601" cy="5915557"/>
          </a:xfrm>
          <a:prstGeom prst="rect">
            <a:avLst/>
          </a:prstGeom>
          <a:solidFill>
            <a:schemeClr val="accent1">
              <a:lumMod val="20000"/>
              <a:lumOff val="80000"/>
            </a:schemeClr>
          </a:solidFill>
        </p:spPr>
        <p:txBody>
          <a:bodyPr spcFirstLastPara="1" wrap="square" lIns="91425" tIns="91425" rIns="91425" bIns="91425" anchor="t" anchorCtr="0">
            <a:noAutofit/>
          </a:bodyPr>
          <a:lstStyle/>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Tác</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nhân</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Admin.</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Mô</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tả</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UC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cho</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phép</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Admin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thêm</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xoá</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thay</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đổi</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thông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tin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của</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các</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Admin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trong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danh</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sách</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Tiền</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điều</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kiện</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Admin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truy</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cập</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vào</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database.</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Luồng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sự</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kiện</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chính</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a:t>
            </a:r>
          </a:p>
          <a:p>
            <a:pPr marL="0" marR="0" lvl="0" indent="0" algn="l">
              <a:lnSpc>
                <a:spcPct val="107000"/>
              </a:lnSpc>
              <a:spcBef>
                <a:spcPts val="0"/>
              </a:spcBef>
              <a:spcAft>
                <a:spcPts val="0"/>
              </a:spcAft>
            </a:pP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Admin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chọn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kiểu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tác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động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lên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danh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sách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Admin: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thêm</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Admin,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thay</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đổi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tin Admin,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xoá</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Admin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ra</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khỏi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danh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sách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Thêm</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Admin:</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Hệ</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thống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hiển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thị</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form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tin Admin.</a:t>
            </a:r>
          </a:p>
          <a:p>
            <a:pPr marL="0" marR="0" lvl="0" indent="0" algn="l">
              <a:lnSpc>
                <a:spcPct val="107000"/>
              </a:lnSpc>
              <a:spcBef>
                <a:spcPts val="0"/>
              </a:spcBef>
              <a:spcAft>
                <a:spcPts val="0"/>
              </a:spcAft>
            </a:pP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Admin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tin Admin.</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Nhấn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nút</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lưu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tin.</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Nếu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thành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công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thì</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thực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bước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1.5.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Nếu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sai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thực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luồng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sự</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rẽ</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nhánh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A1.</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Lưu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tin Admin.</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Thay</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đổi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tin Admin:</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Hệ</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thống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hiển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thị</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form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sửa</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tin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của</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Admin.</a:t>
            </a:r>
          </a:p>
          <a:p>
            <a:pPr marL="0" marR="0" lvl="0" indent="0" algn="l">
              <a:lnSpc>
                <a:spcPct val="107000"/>
              </a:lnSpc>
              <a:spcBef>
                <a:spcPts val="0"/>
              </a:spcBef>
              <a:spcAft>
                <a:spcPts val="0"/>
              </a:spcAft>
            </a:pP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Admin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các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tin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cần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thay</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đổi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Nhấn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nút</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lưu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tin.</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Nếu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việc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thay</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đổi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thành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công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thì</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thực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bước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1.5.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Nếu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sai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thực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luồng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sự</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rẽ</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nhánh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A1.</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Lưu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tin Admin.</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Xoá</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Admin:</a:t>
            </a:r>
          </a:p>
          <a:p>
            <a:pPr marL="0" marR="0" lvl="0" indent="0" algn="l">
              <a:lnSpc>
                <a:spcPct val="107000"/>
              </a:lnSpc>
              <a:spcBef>
                <a:spcPts val="0"/>
              </a:spcBef>
              <a:spcAft>
                <a:spcPts val="0"/>
              </a:spcAft>
            </a:pP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Admin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chọn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Admin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cần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xoá</a:t>
            </a:r>
            <a:endParaRPr lang="en-US" sz="1050" b="1" dirty="0">
              <a:solidFill>
                <a:srgbClr val="000000"/>
              </a:solidFill>
              <a:effectLst/>
              <a:latin typeface="Josefin Sans" pitchFamily="2" charset="0"/>
              <a:ea typeface="MS Mincho" panose="02020609040205080304" pitchFamily="49" charset="-128"/>
              <a:cs typeface="Arial" panose="020B0604020202020204" pitchFamily="34" charset="0"/>
            </a:endParaRP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Nhấn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nút</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xoá</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để</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thực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loại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bỏ</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Admin.</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Lưu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danh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sách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Admin.</a:t>
            </a:r>
          </a:p>
          <a:p>
            <a:pPr marL="0" marR="0" lvl="0" indent="0" algn="l">
              <a:lnSpc>
                <a:spcPct val="107000"/>
              </a:lnSpc>
              <a:spcBef>
                <a:spcPts val="0"/>
              </a:spcBef>
              <a:spcAft>
                <a:spcPts val="0"/>
              </a:spcAft>
            </a:pP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UC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kết</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thúc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Luồng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sự</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kiện</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rẽ</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nhánh</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A1: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nhập</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sai</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thông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tin</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Hệ</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thống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báo</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việc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dữ</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liệu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hợp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lệ</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p>
          <a:p>
            <a:pPr marL="0" marR="0" lvl="0" indent="0" algn="l">
              <a:lnSpc>
                <a:spcPct val="107000"/>
              </a:lnSpc>
              <a:spcBef>
                <a:spcPts val="0"/>
              </a:spcBef>
              <a:spcAft>
                <a:spcPts val="0"/>
              </a:spcAft>
            </a:pP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Admin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lại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tin.</a:t>
            </a:r>
          </a:p>
          <a:p>
            <a:pPr marL="0" marR="0" lvl="0" indent="0" algn="l">
              <a:lnSpc>
                <a:spcPct val="107000"/>
              </a:lnSpc>
              <a:spcBef>
                <a:spcPts val="0"/>
              </a:spcBef>
              <a:spcAft>
                <a:spcPts val="0"/>
              </a:spcAft>
            </a:pP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Quay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lại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bước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1.3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của</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luồng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sự</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chính</a:t>
            </a:r>
            <a:endParaRPr lang="en-US" sz="1050" b="1" dirty="0">
              <a:solidFill>
                <a:srgbClr val="000000"/>
              </a:solidFill>
              <a:effectLst/>
              <a:latin typeface="Josefin Sans" pitchFamily="2" charset="0"/>
              <a:ea typeface="MS Mincho" panose="02020609040205080304" pitchFamily="49" charset="-128"/>
              <a:cs typeface="Arial" panose="020B0604020202020204" pitchFamily="34" charset="0"/>
            </a:endParaRPr>
          </a:p>
          <a:p>
            <a:pPr marL="0" marR="0" lvl="0" indent="0" algn="l">
              <a:lnSpc>
                <a:spcPct val="107000"/>
              </a:lnSpc>
              <a:spcBef>
                <a:spcPts val="0"/>
              </a:spcBef>
              <a:spcAft>
                <a:spcPts val="800"/>
              </a:spcAft>
            </a:pP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Hậu</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điều</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kiện</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các</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thông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tin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về</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Admin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được</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cập</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nhật</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vào</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cơ</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sở</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dữ</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liệu</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a:t>
            </a:r>
          </a:p>
        </p:txBody>
      </p:sp>
      <p:grpSp>
        <p:nvGrpSpPr>
          <p:cNvPr id="2" name="Google Shape;4019;p64">
            <a:extLst>
              <a:ext uri="{FF2B5EF4-FFF2-40B4-BE49-F238E27FC236}">
                <a16:creationId xmlns:a16="http://schemas.microsoft.com/office/drawing/2014/main" id="{790CFBB0-DBD4-E73B-94D1-7067AA2BCA2F}"/>
              </a:ext>
            </a:extLst>
          </p:cNvPr>
          <p:cNvGrpSpPr/>
          <p:nvPr/>
        </p:nvGrpSpPr>
        <p:grpSpPr>
          <a:xfrm>
            <a:off x="6431568" y="1558034"/>
            <a:ext cx="2529553" cy="2799487"/>
            <a:chOff x="1744400" y="429725"/>
            <a:chExt cx="4623925" cy="4948200"/>
          </a:xfrm>
        </p:grpSpPr>
        <p:sp>
          <p:nvSpPr>
            <p:cNvPr id="3" name="Google Shape;4020;p64">
              <a:extLst>
                <a:ext uri="{FF2B5EF4-FFF2-40B4-BE49-F238E27FC236}">
                  <a16:creationId xmlns:a16="http://schemas.microsoft.com/office/drawing/2014/main" id="{63D394CA-0D12-7FBF-2B0B-55D86243471E}"/>
                </a:ext>
              </a:extLst>
            </p:cNvPr>
            <p:cNvSpPr/>
            <p:nvPr/>
          </p:nvSpPr>
          <p:spPr>
            <a:xfrm>
              <a:off x="1744400" y="430000"/>
              <a:ext cx="4623925" cy="4588575"/>
            </a:xfrm>
            <a:custGeom>
              <a:avLst/>
              <a:gdLst/>
              <a:ahLst/>
              <a:cxnLst/>
              <a:rect l="l" t="t" r="r" b="b"/>
              <a:pathLst>
                <a:path w="184957" h="183543" extrusionOk="0">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021;p64">
              <a:extLst>
                <a:ext uri="{FF2B5EF4-FFF2-40B4-BE49-F238E27FC236}">
                  <a16:creationId xmlns:a16="http://schemas.microsoft.com/office/drawing/2014/main" id="{EEB27B40-23D8-6605-0C3C-68A1090C3740}"/>
                </a:ext>
              </a:extLst>
            </p:cNvPr>
            <p:cNvSpPr/>
            <p:nvPr/>
          </p:nvSpPr>
          <p:spPr>
            <a:xfrm>
              <a:off x="1899500" y="429725"/>
              <a:ext cx="4282125" cy="4588850"/>
            </a:xfrm>
            <a:custGeom>
              <a:avLst/>
              <a:gdLst/>
              <a:ahLst/>
              <a:cxnLst/>
              <a:rect l="l" t="t" r="r" b="b"/>
              <a:pathLst>
                <a:path w="171285" h="183554" extrusionOk="0">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022;p64">
              <a:extLst>
                <a:ext uri="{FF2B5EF4-FFF2-40B4-BE49-F238E27FC236}">
                  <a16:creationId xmlns:a16="http://schemas.microsoft.com/office/drawing/2014/main" id="{9EFB80AA-8D69-3EDC-8209-0751C93B61AA}"/>
                </a:ext>
              </a:extLst>
            </p:cNvPr>
            <p:cNvSpPr/>
            <p:nvPr/>
          </p:nvSpPr>
          <p:spPr>
            <a:xfrm>
              <a:off x="4410775" y="2781675"/>
              <a:ext cx="1750500" cy="1387625"/>
            </a:xfrm>
            <a:custGeom>
              <a:avLst/>
              <a:gdLst/>
              <a:ahLst/>
              <a:cxnLst/>
              <a:rect l="l" t="t" r="r" b="b"/>
              <a:pathLst>
                <a:path w="70020" h="55505" extrusionOk="0">
                  <a:moveTo>
                    <a:pt x="1" y="1"/>
                  </a:moveTo>
                  <a:lnTo>
                    <a:pt x="1" y="55505"/>
                  </a:lnTo>
                  <a:lnTo>
                    <a:pt x="70019" y="55505"/>
                  </a:lnTo>
                  <a:lnTo>
                    <a:pt x="70019" y="3089"/>
                  </a:lnTo>
                  <a:lnTo>
                    <a:pt x="18951" y="3089"/>
                  </a:lnTo>
                  <a:lnTo>
                    <a:pt x="17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023;p64">
              <a:extLst>
                <a:ext uri="{FF2B5EF4-FFF2-40B4-BE49-F238E27FC236}">
                  <a16:creationId xmlns:a16="http://schemas.microsoft.com/office/drawing/2014/main" id="{6BEB60FD-658B-8661-1CBD-74327626F8F7}"/>
                </a:ext>
              </a:extLst>
            </p:cNvPr>
            <p:cNvSpPr/>
            <p:nvPr/>
          </p:nvSpPr>
          <p:spPr>
            <a:xfrm>
              <a:off x="4424125" y="2894675"/>
              <a:ext cx="1725925" cy="1246550"/>
            </a:xfrm>
            <a:custGeom>
              <a:avLst/>
              <a:gdLst/>
              <a:ahLst/>
              <a:cxnLst/>
              <a:rect l="l" t="t" r="r" b="b"/>
              <a:pathLst>
                <a:path w="69037" h="49862" extrusionOk="0">
                  <a:moveTo>
                    <a:pt x="0" y="1"/>
                  </a:moveTo>
                  <a:lnTo>
                    <a:pt x="0" y="49862"/>
                  </a:lnTo>
                  <a:lnTo>
                    <a:pt x="69036" y="49862"/>
                  </a:lnTo>
                  <a:lnTo>
                    <a:pt x="69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024;p64">
              <a:extLst>
                <a:ext uri="{FF2B5EF4-FFF2-40B4-BE49-F238E27FC236}">
                  <a16:creationId xmlns:a16="http://schemas.microsoft.com/office/drawing/2014/main" id="{ABB7CF2F-6234-D381-850C-726BB8274D93}"/>
                </a:ext>
              </a:extLst>
            </p:cNvPr>
            <p:cNvSpPr/>
            <p:nvPr/>
          </p:nvSpPr>
          <p:spPr>
            <a:xfrm>
              <a:off x="6118425" y="2900300"/>
              <a:ext cx="26000" cy="749625"/>
            </a:xfrm>
            <a:custGeom>
              <a:avLst/>
              <a:gdLst/>
              <a:ahLst/>
              <a:cxnLst/>
              <a:rect l="l" t="t" r="r" b="b"/>
              <a:pathLst>
                <a:path w="1040" h="29985" extrusionOk="0">
                  <a:moveTo>
                    <a:pt x="1" y="1"/>
                  </a:moveTo>
                  <a:lnTo>
                    <a:pt x="1" y="29984"/>
                  </a:lnTo>
                  <a:lnTo>
                    <a:pt x="1040" y="29984"/>
                  </a:lnTo>
                  <a:lnTo>
                    <a:pt x="1040"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025;p64">
              <a:extLst>
                <a:ext uri="{FF2B5EF4-FFF2-40B4-BE49-F238E27FC236}">
                  <a16:creationId xmlns:a16="http://schemas.microsoft.com/office/drawing/2014/main" id="{A5E9658A-F4C4-6D29-38AD-9E48ED8B8947}"/>
                </a:ext>
              </a:extLst>
            </p:cNvPr>
            <p:cNvSpPr/>
            <p:nvPr/>
          </p:nvSpPr>
          <p:spPr>
            <a:xfrm>
              <a:off x="6118425" y="3649900"/>
              <a:ext cx="26000" cy="485025"/>
            </a:xfrm>
            <a:custGeom>
              <a:avLst/>
              <a:gdLst/>
              <a:ahLst/>
              <a:cxnLst/>
              <a:rect l="l" t="t" r="r" b="b"/>
              <a:pathLst>
                <a:path w="1040" h="19401" extrusionOk="0">
                  <a:moveTo>
                    <a:pt x="1" y="0"/>
                  </a:moveTo>
                  <a:lnTo>
                    <a:pt x="1" y="19400"/>
                  </a:lnTo>
                  <a:lnTo>
                    <a:pt x="1040" y="19400"/>
                  </a:lnTo>
                  <a:lnTo>
                    <a:pt x="1040"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026;p64">
              <a:extLst>
                <a:ext uri="{FF2B5EF4-FFF2-40B4-BE49-F238E27FC236}">
                  <a16:creationId xmlns:a16="http://schemas.microsoft.com/office/drawing/2014/main" id="{28BB030C-9654-8128-8DE3-9E7B5006FD74}"/>
                </a:ext>
              </a:extLst>
            </p:cNvPr>
            <p:cNvSpPr/>
            <p:nvPr/>
          </p:nvSpPr>
          <p:spPr>
            <a:xfrm>
              <a:off x="4417100" y="2877850"/>
              <a:ext cx="1735050" cy="67400"/>
            </a:xfrm>
            <a:custGeom>
              <a:avLst/>
              <a:gdLst/>
              <a:ahLst/>
              <a:cxnLst/>
              <a:rect l="l" t="t" r="r" b="b"/>
              <a:pathLst>
                <a:path w="69402" h="2696" extrusionOk="0">
                  <a:moveTo>
                    <a:pt x="1" y="0"/>
                  </a:moveTo>
                  <a:lnTo>
                    <a:pt x="1" y="2695"/>
                  </a:lnTo>
                  <a:lnTo>
                    <a:pt x="69401" y="2695"/>
                  </a:lnTo>
                  <a:lnTo>
                    <a:pt x="694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027;p64">
              <a:extLst>
                <a:ext uri="{FF2B5EF4-FFF2-40B4-BE49-F238E27FC236}">
                  <a16:creationId xmlns:a16="http://schemas.microsoft.com/office/drawing/2014/main" id="{9546FC77-53B1-3AA4-9C93-728EE08AB599}"/>
                </a:ext>
              </a:extLst>
            </p:cNvPr>
            <p:cNvSpPr/>
            <p:nvPr/>
          </p:nvSpPr>
          <p:spPr>
            <a:xfrm>
              <a:off x="4411500" y="2871525"/>
              <a:ext cx="1746975" cy="80050"/>
            </a:xfrm>
            <a:custGeom>
              <a:avLst/>
              <a:gdLst/>
              <a:ahLst/>
              <a:cxnLst/>
              <a:rect l="l" t="t" r="r" b="b"/>
              <a:pathLst>
                <a:path w="69879" h="3202" extrusionOk="0">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028;p64">
              <a:extLst>
                <a:ext uri="{FF2B5EF4-FFF2-40B4-BE49-F238E27FC236}">
                  <a16:creationId xmlns:a16="http://schemas.microsoft.com/office/drawing/2014/main" id="{F3FD0262-0FA4-16A5-7FB1-77D82F6FA3C5}"/>
                </a:ext>
              </a:extLst>
            </p:cNvPr>
            <p:cNvSpPr/>
            <p:nvPr/>
          </p:nvSpPr>
          <p:spPr>
            <a:xfrm>
              <a:off x="4417800" y="2888375"/>
              <a:ext cx="1737850" cy="1258475"/>
            </a:xfrm>
            <a:custGeom>
              <a:avLst/>
              <a:gdLst/>
              <a:ahLst/>
              <a:cxnLst/>
              <a:rect l="l" t="t" r="r" b="b"/>
              <a:pathLst>
                <a:path w="69514" h="50339" extrusionOk="0">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029;p64">
              <a:extLst>
                <a:ext uri="{FF2B5EF4-FFF2-40B4-BE49-F238E27FC236}">
                  <a16:creationId xmlns:a16="http://schemas.microsoft.com/office/drawing/2014/main" id="{ABB2C294-8126-8BD5-B1B7-FCC8FFC61D92}"/>
                </a:ext>
              </a:extLst>
            </p:cNvPr>
            <p:cNvSpPr/>
            <p:nvPr/>
          </p:nvSpPr>
          <p:spPr>
            <a:xfrm>
              <a:off x="5191975" y="2989450"/>
              <a:ext cx="141800" cy="21075"/>
            </a:xfrm>
            <a:custGeom>
              <a:avLst/>
              <a:gdLst/>
              <a:ahLst/>
              <a:cxnLst/>
              <a:rect l="l" t="t" r="r" b="b"/>
              <a:pathLst>
                <a:path w="5672" h="843" extrusionOk="0">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030;p64">
              <a:extLst>
                <a:ext uri="{FF2B5EF4-FFF2-40B4-BE49-F238E27FC236}">
                  <a16:creationId xmlns:a16="http://schemas.microsoft.com/office/drawing/2014/main" id="{7E64890D-83D2-CDED-E426-118298A50298}"/>
                </a:ext>
              </a:extLst>
            </p:cNvPr>
            <p:cNvSpPr/>
            <p:nvPr/>
          </p:nvSpPr>
          <p:spPr>
            <a:xfrm>
              <a:off x="543340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031;p64">
              <a:extLst>
                <a:ext uri="{FF2B5EF4-FFF2-40B4-BE49-F238E27FC236}">
                  <a16:creationId xmlns:a16="http://schemas.microsoft.com/office/drawing/2014/main" id="{6165A334-A199-E068-A7C3-5ACCF335862C}"/>
                </a:ext>
              </a:extLst>
            </p:cNvPr>
            <p:cNvSpPr/>
            <p:nvPr/>
          </p:nvSpPr>
          <p:spPr>
            <a:xfrm>
              <a:off x="567485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032;p64">
              <a:extLst>
                <a:ext uri="{FF2B5EF4-FFF2-40B4-BE49-F238E27FC236}">
                  <a16:creationId xmlns:a16="http://schemas.microsoft.com/office/drawing/2014/main" id="{34FA756B-3153-C901-7E85-1FBA7EF82707}"/>
                </a:ext>
              </a:extLst>
            </p:cNvPr>
            <p:cNvSpPr/>
            <p:nvPr/>
          </p:nvSpPr>
          <p:spPr>
            <a:xfrm>
              <a:off x="5916300" y="2989450"/>
              <a:ext cx="142500" cy="21075"/>
            </a:xfrm>
            <a:custGeom>
              <a:avLst/>
              <a:gdLst/>
              <a:ahLst/>
              <a:cxnLst/>
              <a:rect l="l" t="t" r="r" b="b"/>
              <a:pathLst>
                <a:path w="5700" h="843" extrusionOk="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033;p64">
              <a:extLst>
                <a:ext uri="{FF2B5EF4-FFF2-40B4-BE49-F238E27FC236}">
                  <a16:creationId xmlns:a16="http://schemas.microsoft.com/office/drawing/2014/main" id="{840C7CEF-3FA0-42AA-8B50-A5A1D5468288}"/>
                </a:ext>
              </a:extLst>
            </p:cNvPr>
            <p:cNvSpPr/>
            <p:nvPr/>
          </p:nvSpPr>
          <p:spPr>
            <a:xfrm>
              <a:off x="577802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034;p64">
              <a:extLst>
                <a:ext uri="{FF2B5EF4-FFF2-40B4-BE49-F238E27FC236}">
                  <a16:creationId xmlns:a16="http://schemas.microsoft.com/office/drawing/2014/main" id="{845A4B71-54DB-7E12-2B72-848E38F4A19D}"/>
                </a:ext>
              </a:extLst>
            </p:cNvPr>
            <p:cNvSpPr/>
            <p:nvPr/>
          </p:nvSpPr>
          <p:spPr>
            <a:xfrm>
              <a:off x="5772400" y="3640075"/>
              <a:ext cx="124975" cy="370600"/>
            </a:xfrm>
            <a:custGeom>
              <a:avLst/>
              <a:gdLst/>
              <a:ahLst/>
              <a:cxnLst/>
              <a:rect l="l" t="t" r="r" b="b"/>
              <a:pathLst>
                <a:path w="4999" h="14824" extrusionOk="0">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035;p64">
              <a:extLst>
                <a:ext uri="{FF2B5EF4-FFF2-40B4-BE49-F238E27FC236}">
                  <a16:creationId xmlns:a16="http://schemas.microsoft.com/office/drawing/2014/main" id="{259B94C9-9ACF-1D40-7DC5-8B3880451875}"/>
                </a:ext>
              </a:extLst>
            </p:cNvPr>
            <p:cNvSpPr/>
            <p:nvPr/>
          </p:nvSpPr>
          <p:spPr>
            <a:xfrm>
              <a:off x="5651700" y="3878000"/>
              <a:ext cx="113725" cy="126375"/>
            </a:xfrm>
            <a:custGeom>
              <a:avLst/>
              <a:gdLst/>
              <a:ahLst/>
              <a:cxnLst/>
              <a:rect l="l" t="t" r="r" b="b"/>
              <a:pathLst>
                <a:path w="4549" h="5055" extrusionOk="0">
                  <a:moveTo>
                    <a:pt x="0" y="1"/>
                  </a:moveTo>
                  <a:lnTo>
                    <a:pt x="0" y="5054"/>
                  </a:lnTo>
                  <a:lnTo>
                    <a:pt x="4548" y="5054"/>
                  </a:lnTo>
                  <a:lnTo>
                    <a:pt x="4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036;p64">
              <a:extLst>
                <a:ext uri="{FF2B5EF4-FFF2-40B4-BE49-F238E27FC236}">
                  <a16:creationId xmlns:a16="http://schemas.microsoft.com/office/drawing/2014/main" id="{3D298653-B573-CD09-153D-4B29A8FD7EB9}"/>
                </a:ext>
              </a:extLst>
            </p:cNvPr>
            <p:cNvSpPr/>
            <p:nvPr/>
          </p:nvSpPr>
          <p:spPr>
            <a:xfrm>
              <a:off x="5646075" y="3872400"/>
              <a:ext cx="124950" cy="138275"/>
            </a:xfrm>
            <a:custGeom>
              <a:avLst/>
              <a:gdLst/>
              <a:ahLst/>
              <a:cxnLst/>
              <a:rect l="l" t="t" r="r" b="b"/>
              <a:pathLst>
                <a:path w="4998" h="5531" extrusionOk="0">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037;p64">
              <a:extLst>
                <a:ext uri="{FF2B5EF4-FFF2-40B4-BE49-F238E27FC236}">
                  <a16:creationId xmlns:a16="http://schemas.microsoft.com/office/drawing/2014/main" id="{3996E8E7-2F79-C0AD-D15B-7ABFFBAA50F0}"/>
                </a:ext>
              </a:extLst>
            </p:cNvPr>
            <p:cNvSpPr/>
            <p:nvPr/>
          </p:nvSpPr>
          <p:spPr>
            <a:xfrm>
              <a:off x="5525350" y="3171925"/>
              <a:ext cx="113725" cy="832450"/>
            </a:xfrm>
            <a:custGeom>
              <a:avLst/>
              <a:gdLst/>
              <a:ahLst/>
              <a:cxnLst/>
              <a:rect l="l" t="t" r="r" b="b"/>
              <a:pathLst>
                <a:path w="4549" h="33298" extrusionOk="0">
                  <a:moveTo>
                    <a:pt x="1" y="0"/>
                  </a:moveTo>
                  <a:lnTo>
                    <a:pt x="1" y="33297"/>
                  </a:lnTo>
                  <a:lnTo>
                    <a:pt x="4549" y="33297"/>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038;p64">
              <a:extLst>
                <a:ext uri="{FF2B5EF4-FFF2-40B4-BE49-F238E27FC236}">
                  <a16:creationId xmlns:a16="http://schemas.microsoft.com/office/drawing/2014/main" id="{073AE9FD-DCD7-E877-2AD5-E9E95FCE87C3}"/>
                </a:ext>
              </a:extLst>
            </p:cNvPr>
            <p:cNvSpPr/>
            <p:nvPr/>
          </p:nvSpPr>
          <p:spPr>
            <a:xfrm>
              <a:off x="5519750" y="3166300"/>
              <a:ext cx="124950" cy="844375"/>
            </a:xfrm>
            <a:custGeom>
              <a:avLst/>
              <a:gdLst/>
              <a:ahLst/>
              <a:cxnLst/>
              <a:rect l="l" t="t" r="r" b="b"/>
              <a:pathLst>
                <a:path w="4998" h="33775" extrusionOk="0">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039;p64">
              <a:extLst>
                <a:ext uri="{FF2B5EF4-FFF2-40B4-BE49-F238E27FC236}">
                  <a16:creationId xmlns:a16="http://schemas.microsoft.com/office/drawing/2014/main" id="{D21956AC-D758-84F4-9620-27137793045A}"/>
                </a:ext>
              </a:extLst>
            </p:cNvPr>
            <p:cNvSpPr/>
            <p:nvPr/>
          </p:nvSpPr>
          <p:spPr>
            <a:xfrm>
              <a:off x="5399725" y="3214025"/>
              <a:ext cx="113025" cy="790350"/>
            </a:xfrm>
            <a:custGeom>
              <a:avLst/>
              <a:gdLst/>
              <a:ahLst/>
              <a:cxnLst/>
              <a:rect l="l" t="t" r="r" b="b"/>
              <a:pathLst>
                <a:path w="4521" h="31614" extrusionOk="0">
                  <a:moveTo>
                    <a:pt x="0" y="1"/>
                  </a:moveTo>
                  <a:lnTo>
                    <a:pt x="0" y="31613"/>
                  </a:lnTo>
                  <a:lnTo>
                    <a:pt x="4520" y="31613"/>
                  </a:lnTo>
                  <a:lnTo>
                    <a:pt x="45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040;p64">
              <a:extLst>
                <a:ext uri="{FF2B5EF4-FFF2-40B4-BE49-F238E27FC236}">
                  <a16:creationId xmlns:a16="http://schemas.microsoft.com/office/drawing/2014/main" id="{45E35653-1DF1-EB06-FAE7-9C5659066F1F}"/>
                </a:ext>
              </a:extLst>
            </p:cNvPr>
            <p:cNvSpPr/>
            <p:nvPr/>
          </p:nvSpPr>
          <p:spPr>
            <a:xfrm>
              <a:off x="5393400" y="3208425"/>
              <a:ext cx="125650" cy="802250"/>
            </a:xfrm>
            <a:custGeom>
              <a:avLst/>
              <a:gdLst/>
              <a:ahLst/>
              <a:cxnLst/>
              <a:rect l="l" t="t" r="r" b="b"/>
              <a:pathLst>
                <a:path w="5026" h="32090" extrusionOk="0">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041;p64">
              <a:extLst>
                <a:ext uri="{FF2B5EF4-FFF2-40B4-BE49-F238E27FC236}">
                  <a16:creationId xmlns:a16="http://schemas.microsoft.com/office/drawing/2014/main" id="{8DAF0489-5F91-CF74-F564-FBAB7BE77BC2}"/>
                </a:ext>
              </a:extLst>
            </p:cNvPr>
            <p:cNvSpPr/>
            <p:nvPr/>
          </p:nvSpPr>
          <p:spPr>
            <a:xfrm>
              <a:off x="527337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042;p64">
              <a:extLst>
                <a:ext uri="{FF2B5EF4-FFF2-40B4-BE49-F238E27FC236}">
                  <a16:creationId xmlns:a16="http://schemas.microsoft.com/office/drawing/2014/main" id="{287AF509-8913-100F-C323-8DD527CD6A6B}"/>
                </a:ext>
              </a:extLst>
            </p:cNvPr>
            <p:cNvSpPr/>
            <p:nvPr/>
          </p:nvSpPr>
          <p:spPr>
            <a:xfrm>
              <a:off x="5267075" y="3640075"/>
              <a:ext cx="125650" cy="370600"/>
            </a:xfrm>
            <a:custGeom>
              <a:avLst/>
              <a:gdLst/>
              <a:ahLst/>
              <a:cxnLst/>
              <a:rect l="l" t="t" r="r" b="b"/>
              <a:pathLst>
                <a:path w="5026" h="14824" extrusionOk="0">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043;p64">
              <a:extLst>
                <a:ext uri="{FF2B5EF4-FFF2-40B4-BE49-F238E27FC236}">
                  <a16:creationId xmlns:a16="http://schemas.microsoft.com/office/drawing/2014/main" id="{E3CF47F7-5D53-7389-E757-39CD4C310B28}"/>
                </a:ext>
              </a:extLst>
            </p:cNvPr>
            <p:cNvSpPr/>
            <p:nvPr/>
          </p:nvSpPr>
          <p:spPr>
            <a:xfrm>
              <a:off x="5147050" y="3530575"/>
              <a:ext cx="113725" cy="473800"/>
            </a:xfrm>
            <a:custGeom>
              <a:avLst/>
              <a:gdLst/>
              <a:ahLst/>
              <a:cxnLst/>
              <a:rect l="l" t="t" r="r" b="b"/>
              <a:pathLst>
                <a:path w="4549" h="18952" extrusionOk="0">
                  <a:moveTo>
                    <a:pt x="0" y="1"/>
                  </a:moveTo>
                  <a:lnTo>
                    <a:pt x="0" y="18951"/>
                  </a:lnTo>
                  <a:lnTo>
                    <a:pt x="4549" y="18951"/>
                  </a:lnTo>
                  <a:lnTo>
                    <a:pt x="4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044;p64">
              <a:extLst>
                <a:ext uri="{FF2B5EF4-FFF2-40B4-BE49-F238E27FC236}">
                  <a16:creationId xmlns:a16="http://schemas.microsoft.com/office/drawing/2014/main" id="{A37D2FCA-36DC-5EC7-D941-749B46A29819}"/>
                </a:ext>
              </a:extLst>
            </p:cNvPr>
            <p:cNvSpPr/>
            <p:nvPr/>
          </p:nvSpPr>
          <p:spPr>
            <a:xfrm>
              <a:off x="5141425" y="3524275"/>
              <a:ext cx="124975" cy="486400"/>
            </a:xfrm>
            <a:custGeom>
              <a:avLst/>
              <a:gdLst/>
              <a:ahLst/>
              <a:cxnLst/>
              <a:rect l="l" t="t" r="r" b="b"/>
              <a:pathLst>
                <a:path w="4999" h="19456" extrusionOk="0">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045;p64">
              <a:extLst>
                <a:ext uri="{FF2B5EF4-FFF2-40B4-BE49-F238E27FC236}">
                  <a16:creationId xmlns:a16="http://schemas.microsoft.com/office/drawing/2014/main" id="{7DCF0E15-49B9-EDB4-09F0-0D0F3AF71A60}"/>
                </a:ext>
              </a:extLst>
            </p:cNvPr>
            <p:cNvSpPr/>
            <p:nvPr/>
          </p:nvSpPr>
          <p:spPr>
            <a:xfrm>
              <a:off x="5020700" y="3941175"/>
              <a:ext cx="113750" cy="63200"/>
            </a:xfrm>
            <a:custGeom>
              <a:avLst/>
              <a:gdLst/>
              <a:ahLst/>
              <a:cxnLst/>
              <a:rect l="l" t="t" r="r" b="b"/>
              <a:pathLst>
                <a:path w="4550" h="2528" extrusionOk="0">
                  <a:moveTo>
                    <a:pt x="1" y="0"/>
                  </a:moveTo>
                  <a:lnTo>
                    <a:pt x="1" y="2527"/>
                  </a:lnTo>
                  <a:lnTo>
                    <a:pt x="4549" y="2527"/>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046;p64">
              <a:extLst>
                <a:ext uri="{FF2B5EF4-FFF2-40B4-BE49-F238E27FC236}">
                  <a16:creationId xmlns:a16="http://schemas.microsoft.com/office/drawing/2014/main" id="{F759520F-86F6-4825-99B0-2059CA3C364A}"/>
                </a:ext>
              </a:extLst>
            </p:cNvPr>
            <p:cNvSpPr/>
            <p:nvPr/>
          </p:nvSpPr>
          <p:spPr>
            <a:xfrm>
              <a:off x="5015100" y="3935550"/>
              <a:ext cx="124950" cy="75125"/>
            </a:xfrm>
            <a:custGeom>
              <a:avLst/>
              <a:gdLst/>
              <a:ahLst/>
              <a:cxnLst/>
              <a:rect l="l" t="t" r="r" b="b"/>
              <a:pathLst>
                <a:path w="4998" h="3005" extrusionOk="0">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047;p64">
              <a:extLst>
                <a:ext uri="{FF2B5EF4-FFF2-40B4-BE49-F238E27FC236}">
                  <a16:creationId xmlns:a16="http://schemas.microsoft.com/office/drawing/2014/main" id="{10720E5A-991D-34CC-7EE4-691091502C32}"/>
                </a:ext>
              </a:extLst>
            </p:cNvPr>
            <p:cNvSpPr/>
            <p:nvPr/>
          </p:nvSpPr>
          <p:spPr>
            <a:xfrm>
              <a:off x="4894375" y="3878000"/>
              <a:ext cx="113725" cy="126375"/>
            </a:xfrm>
            <a:custGeom>
              <a:avLst/>
              <a:gdLst/>
              <a:ahLst/>
              <a:cxnLst/>
              <a:rect l="l" t="t" r="r" b="b"/>
              <a:pathLst>
                <a:path w="4549" h="5055" extrusionOk="0">
                  <a:moveTo>
                    <a:pt x="0" y="1"/>
                  </a:moveTo>
                  <a:lnTo>
                    <a:pt x="0" y="5054"/>
                  </a:lnTo>
                  <a:lnTo>
                    <a:pt x="4549" y="5054"/>
                  </a:lnTo>
                  <a:lnTo>
                    <a:pt x="45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048;p64">
              <a:extLst>
                <a:ext uri="{FF2B5EF4-FFF2-40B4-BE49-F238E27FC236}">
                  <a16:creationId xmlns:a16="http://schemas.microsoft.com/office/drawing/2014/main" id="{A0E2315C-49FC-F2C3-190D-D1DA707EF91A}"/>
                </a:ext>
              </a:extLst>
            </p:cNvPr>
            <p:cNvSpPr/>
            <p:nvPr/>
          </p:nvSpPr>
          <p:spPr>
            <a:xfrm>
              <a:off x="4888750" y="3872400"/>
              <a:ext cx="125675" cy="138275"/>
            </a:xfrm>
            <a:custGeom>
              <a:avLst/>
              <a:gdLst/>
              <a:ahLst/>
              <a:cxnLst/>
              <a:rect l="l" t="t" r="r" b="b"/>
              <a:pathLst>
                <a:path w="5027" h="5531" extrusionOk="0">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049;p64">
              <a:extLst>
                <a:ext uri="{FF2B5EF4-FFF2-40B4-BE49-F238E27FC236}">
                  <a16:creationId xmlns:a16="http://schemas.microsoft.com/office/drawing/2014/main" id="{5266215F-38B4-D7AA-13EC-943FE34D0680}"/>
                </a:ext>
              </a:extLst>
            </p:cNvPr>
            <p:cNvSpPr/>
            <p:nvPr/>
          </p:nvSpPr>
          <p:spPr>
            <a:xfrm>
              <a:off x="4768750" y="3646400"/>
              <a:ext cx="113025" cy="357975"/>
            </a:xfrm>
            <a:custGeom>
              <a:avLst/>
              <a:gdLst/>
              <a:ahLst/>
              <a:cxnLst/>
              <a:rect l="l" t="t" r="r" b="b"/>
              <a:pathLst>
                <a:path w="4521" h="14319" extrusionOk="0">
                  <a:moveTo>
                    <a:pt x="0" y="0"/>
                  </a:moveTo>
                  <a:lnTo>
                    <a:pt x="0" y="14318"/>
                  </a:lnTo>
                  <a:lnTo>
                    <a:pt x="4520" y="14318"/>
                  </a:lnTo>
                  <a:lnTo>
                    <a:pt x="45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050;p64">
              <a:extLst>
                <a:ext uri="{FF2B5EF4-FFF2-40B4-BE49-F238E27FC236}">
                  <a16:creationId xmlns:a16="http://schemas.microsoft.com/office/drawing/2014/main" id="{55072D61-9EF3-773C-0131-D8F03A3AF152}"/>
                </a:ext>
              </a:extLst>
            </p:cNvPr>
            <p:cNvSpPr/>
            <p:nvPr/>
          </p:nvSpPr>
          <p:spPr>
            <a:xfrm>
              <a:off x="4762425" y="3640075"/>
              <a:ext cx="125650" cy="370600"/>
            </a:xfrm>
            <a:custGeom>
              <a:avLst/>
              <a:gdLst/>
              <a:ahLst/>
              <a:cxnLst/>
              <a:rect l="l" t="t" r="r" b="b"/>
              <a:pathLst>
                <a:path w="5026" h="14824" extrusionOk="0">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051;p64">
              <a:extLst>
                <a:ext uri="{FF2B5EF4-FFF2-40B4-BE49-F238E27FC236}">
                  <a16:creationId xmlns:a16="http://schemas.microsoft.com/office/drawing/2014/main" id="{70978CED-B7FC-72E3-3CC5-76B2EB283F08}"/>
                </a:ext>
              </a:extLst>
            </p:cNvPr>
            <p:cNvSpPr/>
            <p:nvPr/>
          </p:nvSpPr>
          <p:spPr>
            <a:xfrm>
              <a:off x="4673275" y="3320025"/>
              <a:ext cx="283600" cy="242875"/>
            </a:xfrm>
            <a:custGeom>
              <a:avLst/>
              <a:gdLst/>
              <a:ahLst/>
              <a:cxnLst/>
              <a:rect l="l" t="t" r="r" b="b"/>
              <a:pathLst>
                <a:path w="11344" h="9715" extrusionOk="0">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052;p64">
              <a:extLst>
                <a:ext uri="{FF2B5EF4-FFF2-40B4-BE49-F238E27FC236}">
                  <a16:creationId xmlns:a16="http://schemas.microsoft.com/office/drawing/2014/main" id="{5862590B-7801-1B94-FDAF-90FFD07A0EAE}"/>
                </a:ext>
              </a:extLst>
            </p:cNvPr>
            <p:cNvSpPr/>
            <p:nvPr/>
          </p:nvSpPr>
          <p:spPr>
            <a:xfrm>
              <a:off x="4905600" y="3314400"/>
              <a:ext cx="197250" cy="245675"/>
            </a:xfrm>
            <a:custGeom>
              <a:avLst/>
              <a:gdLst/>
              <a:ahLst/>
              <a:cxnLst/>
              <a:rect l="l" t="t" r="r" b="b"/>
              <a:pathLst>
                <a:path w="7890" h="9827" extrusionOk="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053;p64">
              <a:extLst>
                <a:ext uri="{FF2B5EF4-FFF2-40B4-BE49-F238E27FC236}">
                  <a16:creationId xmlns:a16="http://schemas.microsoft.com/office/drawing/2014/main" id="{CE408B33-2849-1750-791B-CDAAC0B41B35}"/>
                </a:ext>
              </a:extLst>
            </p:cNvPr>
            <p:cNvSpPr/>
            <p:nvPr/>
          </p:nvSpPr>
          <p:spPr>
            <a:xfrm>
              <a:off x="4789800" y="3086300"/>
              <a:ext cx="361475" cy="386750"/>
            </a:xfrm>
            <a:custGeom>
              <a:avLst/>
              <a:gdLst/>
              <a:ahLst/>
              <a:cxnLst/>
              <a:rect l="l" t="t" r="r" b="b"/>
              <a:pathLst>
                <a:path w="14459" h="15470" extrusionOk="0">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054;p64">
              <a:extLst>
                <a:ext uri="{FF2B5EF4-FFF2-40B4-BE49-F238E27FC236}">
                  <a16:creationId xmlns:a16="http://schemas.microsoft.com/office/drawing/2014/main" id="{49FB80F9-BBA8-DA86-5727-D1CEC392A284}"/>
                </a:ext>
              </a:extLst>
            </p:cNvPr>
            <p:cNvSpPr/>
            <p:nvPr/>
          </p:nvSpPr>
          <p:spPr>
            <a:xfrm>
              <a:off x="4797525" y="3210525"/>
              <a:ext cx="228825" cy="228125"/>
            </a:xfrm>
            <a:custGeom>
              <a:avLst/>
              <a:gdLst/>
              <a:ahLst/>
              <a:cxnLst/>
              <a:rect l="l" t="t" r="r" b="b"/>
              <a:pathLst>
                <a:path w="9153" h="9125" extrusionOk="0">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055;p64">
              <a:extLst>
                <a:ext uri="{FF2B5EF4-FFF2-40B4-BE49-F238E27FC236}">
                  <a16:creationId xmlns:a16="http://schemas.microsoft.com/office/drawing/2014/main" id="{475775E8-5EA2-66F0-1E5C-688829BC1AFA}"/>
                </a:ext>
              </a:extLst>
            </p:cNvPr>
            <p:cNvSpPr/>
            <p:nvPr/>
          </p:nvSpPr>
          <p:spPr>
            <a:xfrm>
              <a:off x="4793300" y="3206325"/>
              <a:ext cx="237250" cy="236550"/>
            </a:xfrm>
            <a:custGeom>
              <a:avLst/>
              <a:gdLst/>
              <a:ahLst/>
              <a:cxnLst/>
              <a:rect l="l" t="t" r="r" b="b"/>
              <a:pathLst>
                <a:path w="9490" h="9462" extrusionOk="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056;p64">
              <a:extLst>
                <a:ext uri="{FF2B5EF4-FFF2-40B4-BE49-F238E27FC236}">
                  <a16:creationId xmlns:a16="http://schemas.microsoft.com/office/drawing/2014/main" id="{E702F43E-EE14-39F7-1850-0EA8EE599A0D}"/>
                </a:ext>
              </a:extLst>
            </p:cNvPr>
            <p:cNvSpPr/>
            <p:nvPr/>
          </p:nvSpPr>
          <p:spPr>
            <a:xfrm>
              <a:off x="5243200" y="424227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057;p64">
              <a:extLst>
                <a:ext uri="{FF2B5EF4-FFF2-40B4-BE49-F238E27FC236}">
                  <a16:creationId xmlns:a16="http://schemas.microsoft.com/office/drawing/2014/main" id="{E0DE8F60-4EB4-DB43-3834-4F942B72476A}"/>
                </a:ext>
              </a:extLst>
            </p:cNvPr>
            <p:cNvSpPr/>
            <p:nvPr/>
          </p:nvSpPr>
          <p:spPr>
            <a:xfrm>
              <a:off x="5243200" y="429000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058;p64">
              <a:extLst>
                <a:ext uri="{FF2B5EF4-FFF2-40B4-BE49-F238E27FC236}">
                  <a16:creationId xmlns:a16="http://schemas.microsoft.com/office/drawing/2014/main" id="{3CF86914-3721-141F-F554-04DE86E094B5}"/>
                </a:ext>
              </a:extLst>
            </p:cNvPr>
            <p:cNvSpPr/>
            <p:nvPr/>
          </p:nvSpPr>
          <p:spPr>
            <a:xfrm>
              <a:off x="5243200" y="433702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059;p64">
              <a:extLst>
                <a:ext uri="{FF2B5EF4-FFF2-40B4-BE49-F238E27FC236}">
                  <a16:creationId xmlns:a16="http://schemas.microsoft.com/office/drawing/2014/main" id="{DC31D081-F91A-B7FB-018B-35E61144F33C}"/>
                </a:ext>
              </a:extLst>
            </p:cNvPr>
            <p:cNvSpPr/>
            <p:nvPr/>
          </p:nvSpPr>
          <p:spPr>
            <a:xfrm>
              <a:off x="5243200" y="438475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060;p64">
              <a:extLst>
                <a:ext uri="{FF2B5EF4-FFF2-40B4-BE49-F238E27FC236}">
                  <a16:creationId xmlns:a16="http://schemas.microsoft.com/office/drawing/2014/main" id="{CA75207A-18E7-0AC2-832D-577D63B686FB}"/>
                </a:ext>
              </a:extLst>
            </p:cNvPr>
            <p:cNvSpPr/>
            <p:nvPr/>
          </p:nvSpPr>
          <p:spPr>
            <a:xfrm>
              <a:off x="5568175" y="3960825"/>
              <a:ext cx="277950" cy="389575"/>
            </a:xfrm>
            <a:custGeom>
              <a:avLst/>
              <a:gdLst/>
              <a:ahLst/>
              <a:cxnLst/>
              <a:rect l="l" t="t" r="r" b="b"/>
              <a:pathLst>
                <a:path w="11118" h="15583" extrusionOk="0">
                  <a:moveTo>
                    <a:pt x="10669" y="1"/>
                  </a:moveTo>
                  <a:lnTo>
                    <a:pt x="10669" y="15105"/>
                  </a:lnTo>
                  <a:lnTo>
                    <a:pt x="0" y="15105"/>
                  </a:lnTo>
                  <a:lnTo>
                    <a:pt x="0" y="15582"/>
                  </a:lnTo>
                  <a:lnTo>
                    <a:pt x="11118" y="15582"/>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061;p64">
              <a:extLst>
                <a:ext uri="{FF2B5EF4-FFF2-40B4-BE49-F238E27FC236}">
                  <a16:creationId xmlns:a16="http://schemas.microsoft.com/office/drawing/2014/main" id="{942D93A5-1973-1C55-D18B-42AE7D30DEED}"/>
                </a:ext>
              </a:extLst>
            </p:cNvPr>
            <p:cNvSpPr/>
            <p:nvPr/>
          </p:nvSpPr>
          <p:spPr>
            <a:xfrm>
              <a:off x="1997775" y="759600"/>
              <a:ext cx="2480425" cy="1965250"/>
            </a:xfrm>
            <a:custGeom>
              <a:avLst/>
              <a:gdLst/>
              <a:ahLst/>
              <a:cxnLst/>
              <a:rect l="l" t="t" r="r" b="b"/>
              <a:pathLst>
                <a:path w="99217" h="78610" extrusionOk="0">
                  <a:moveTo>
                    <a:pt x="0" y="1"/>
                  </a:moveTo>
                  <a:lnTo>
                    <a:pt x="0" y="78610"/>
                  </a:lnTo>
                  <a:lnTo>
                    <a:pt x="99216" y="78610"/>
                  </a:lnTo>
                  <a:lnTo>
                    <a:pt x="99216" y="4380"/>
                  </a:lnTo>
                  <a:lnTo>
                    <a:pt x="26839" y="4380"/>
                  </a:lnTo>
                  <a:lnTo>
                    <a:pt x="24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062;p64">
              <a:extLst>
                <a:ext uri="{FF2B5EF4-FFF2-40B4-BE49-F238E27FC236}">
                  <a16:creationId xmlns:a16="http://schemas.microsoft.com/office/drawing/2014/main" id="{35245FC0-741F-075B-2E3E-F345061AD42F}"/>
                </a:ext>
              </a:extLst>
            </p:cNvPr>
            <p:cNvSpPr/>
            <p:nvPr/>
          </p:nvSpPr>
          <p:spPr>
            <a:xfrm>
              <a:off x="2016000" y="918925"/>
              <a:ext cx="2445350" cy="1766625"/>
            </a:xfrm>
            <a:custGeom>
              <a:avLst/>
              <a:gdLst/>
              <a:ahLst/>
              <a:cxnLst/>
              <a:rect l="l" t="t" r="r" b="b"/>
              <a:pathLst>
                <a:path w="97814" h="70665" extrusionOk="0">
                  <a:moveTo>
                    <a:pt x="1" y="1"/>
                  </a:moveTo>
                  <a:lnTo>
                    <a:pt x="1" y="70665"/>
                  </a:lnTo>
                  <a:lnTo>
                    <a:pt x="97813" y="70665"/>
                  </a:lnTo>
                  <a:lnTo>
                    <a:pt x="978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063;p64">
              <a:extLst>
                <a:ext uri="{FF2B5EF4-FFF2-40B4-BE49-F238E27FC236}">
                  <a16:creationId xmlns:a16="http://schemas.microsoft.com/office/drawing/2014/main" id="{7E9A1469-D429-D17B-55B5-F10363CC13AD}"/>
                </a:ext>
              </a:extLst>
            </p:cNvPr>
            <p:cNvSpPr/>
            <p:nvPr/>
          </p:nvSpPr>
          <p:spPr>
            <a:xfrm>
              <a:off x="4417100" y="924550"/>
              <a:ext cx="38625" cy="1064750"/>
            </a:xfrm>
            <a:custGeom>
              <a:avLst/>
              <a:gdLst/>
              <a:ahLst/>
              <a:cxnLst/>
              <a:rect l="l" t="t" r="r" b="b"/>
              <a:pathLst>
                <a:path w="1545" h="42590" extrusionOk="0">
                  <a:moveTo>
                    <a:pt x="1" y="0"/>
                  </a:moveTo>
                  <a:lnTo>
                    <a:pt x="1" y="42590"/>
                  </a:lnTo>
                  <a:lnTo>
                    <a:pt x="1545" y="42590"/>
                  </a:lnTo>
                  <a:lnTo>
                    <a:pt x="1545"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064;p64">
              <a:extLst>
                <a:ext uri="{FF2B5EF4-FFF2-40B4-BE49-F238E27FC236}">
                  <a16:creationId xmlns:a16="http://schemas.microsoft.com/office/drawing/2014/main" id="{DCE9C11A-920F-779B-3ADF-6C5394FB1C12}"/>
                </a:ext>
              </a:extLst>
            </p:cNvPr>
            <p:cNvSpPr/>
            <p:nvPr/>
          </p:nvSpPr>
          <p:spPr>
            <a:xfrm>
              <a:off x="4417100" y="1989275"/>
              <a:ext cx="38625" cy="689975"/>
            </a:xfrm>
            <a:custGeom>
              <a:avLst/>
              <a:gdLst/>
              <a:ahLst/>
              <a:cxnLst/>
              <a:rect l="l" t="t" r="r" b="b"/>
              <a:pathLst>
                <a:path w="1545" h="27599" extrusionOk="0">
                  <a:moveTo>
                    <a:pt x="1" y="1"/>
                  </a:moveTo>
                  <a:lnTo>
                    <a:pt x="1" y="27598"/>
                  </a:lnTo>
                  <a:lnTo>
                    <a:pt x="1545" y="27598"/>
                  </a:lnTo>
                  <a:lnTo>
                    <a:pt x="1545"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065;p64">
              <a:extLst>
                <a:ext uri="{FF2B5EF4-FFF2-40B4-BE49-F238E27FC236}">
                  <a16:creationId xmlns:a16="http://schemas.microsoft.com/office/drawing/2014/main" id="{66179A68-4B27-5862-F2E7-1DD60A21C921}"/>
                </a:ext>
              </a:extLst>
            </p:cNvPr>
            <p:cNvSpPr/>
            <p:nvPr/>
          </p:nvSpPr>
          <p:spPr>
            <a:xfrm>
              <a:off x="2006175" y="895050"/>
              <a:ext cx="2458675" cy="96200"/>
            </a:xfrm>
            <a:custGeom>
              <a:avLst/>
              <a:gdLst/>
              <a:ahLst/>
              <a:cxnLst/>
              <a:rect l="l" t="t" r="r" b="b"/>
              <a:pathLst>
                <a:path w="98347" h="3848" extrusionOk="0">
                  <a:moveTo>
                    <a:pt x="1" y="1"/>
                  </a:moveTo>
                  <a:lnTo>
                    <a:pt x="1" y="3847"/>
                  </a:lnTo>
                  <a:lnTo>
                    <a:pt x="98347" y="3847"/>
                  </a:lnTo>
                  <a:lnTo>
                    <a:pt x="983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066;p64">
              <a:extLst>
                <a:ext uri="{FF2B5EF4-FFF2-40B4-BE49-F238E27FC236}">
                  <a16:creationId xmlns:a16="http://schemas.microsoft.com/office/drawing/2014/main" id="{29DA4E82-4B6B-46D2-6054-6975305FFB11}"/>
                </a:ext>
              </a:extLst>
            </p:cNvPr>
            <p:cNvSpPr/>
            <p:nvPr/>
          </p:nvSpPr>
          <p:spPr>
            <a:xfrm>
              <a:off x="2000575" y="889450"/>
              <a:ext cx="2469900" cy="107400"/>
            </a:xfrm>
            <a:custGeom>
              <a:avLst/>
              <a:gdLst/>
              <a:ahLst/>
              <a:cxnLst/>
              <a:rect l="l" t="t" r="r" b="b"/>
              <a:pathLst>
                <a:path w="98796" h="4296" extrusionOk="0">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067;p64">
              <a:extLst>
                <a:ext uri="{FF2B5EF4-FFF2-40B4-BE49-F238E27FC236}">
                  <a16:creationId xmlns:a16="http://schemas.microsoft.com/office/drawing/2014/main" id="{F499AC3D-0104-0FCE-E799-8412EC39B6AF}"/>
                </a:ext>
              </a:extLst>
            </p:cNvPr>
            <p:cNvSpPr/>
            <p:nvPr/>
          </p:nvSpPr>
          <p:spPr>
            <a:xfrm>
              <a:off x="2010400" y="913300"/>
              <a:ext cx="2457275" cy="1777875"/>
            </a:xfrm>
            <a:custGeom>
              <a:avLst/>
              <a:gdLst/>
              <a:ahLst/>
              <a:cxnLst/>
              <a:rect l="l" t="t" r="r" b="b"/>
              <a:pathLst>
                <a:path w="98291" h="71115" extrusionOk="0">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068;p64">
              <a:extLst>
                <a:ext uri="{FF2B5EF4-FFF2-40B4-BE49-F238E27FC236}">
                  <a16:creationId xmlns:a16="http://schemas.microsoft.com/office/drawing/2014/main" id="{ECB1256D-C070-1F01-7A4F-F8F4180D68DE}"/>
                </a:ext>
              </a:extLst>
            </p:cNvPr>
            <p:cNvSpPr/>
            <p:nvPr/>
          </p:nvSpPr>
          <p:spPr>
            <a:xfrm>
              <a:off x="3103900" y="1053675"/>
              <a:ext cx="201475" cy="30225"/>
            </a:xfrm>
            <a:custGeom>
              <a:avLst/>
              <a:gdLst/>
              <a:ahLst/>
              <a:cxnLst/>
              <a:rect l="l" t="t" r="r" b="b"/>
              <a:pathLst>
                <a:path w="8059" h="1209" extrusionOk="0">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069;p64">
              <a:extLst>
                <a:ext uri="{FF2B5EF4-FFF2-40B4-BE49-F238E27FC236}">
                  <a16:creationId xmlns:a16="http://schemas.microsoft.com/office/drawing/2014/main" id="{0EC4C257-0B81-B817-FF1C-A89D35C011E1}"/>
                </a:ext>
              </a:extLst>
            </p:cNvPr>
            <p:cNvSpPr/>
            <p:nvPr/>
          </p:nvSpPr>
          <p:spPr>
            <a:xfrm>
              <a:off x="3446425" y="1053675"/>
              <a:ext cx="200750" cy="30225"/>
            </a:xfrm>
            <a:custGeom>
              <a:avLst/>
              <a:gdLst/>
              <a:ahLst/>
              <a:cxnLst/>
              <a:rect l="l" t="t" r="r" b="b"/>
              <a:pathLst>
                <a:path w="8030" h="1209" extrusionOk="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070;p64">
              <a:extLst>
                <a:ext uri="{FF2B5EF4-FFF2-40B4-BE49-F238E27FC236}">
                  <a16:creationId xmlns:a16="http://schemas.microsoft.com/office/drawing/2014/main" id="{492CF56D-BDAC-6125-8EFA-B2014FA2B71A}"/>
                </a:ext>
              </a:extLst>
            </p:cNvPr>
            <p:cNvSpPr/>
            <p:nvPr/>
          </p:nvSpPr>
          <p:spPr>
            <a:xfrm>
              <a:off x="3788225" y="1053675"/>
              <a:ext cx="201475" cy="30225"/>
            </a:xfrm>
            <a:custGeom>
              <a:avLst/>
              <a:gdLst/>
              <a:ahLst/>
              <a:cxnLst/>
              <a:rect l="l" t="t" r="r" b="b"/>
              <a:pathLst>
                <a:path w="8059" h="1209" extrusionOk="0">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071;p64">
              <a:extLst>
                <a:ext uri="{FF2B5EF4-FFF2-40B4-BE49-F238E27FC236}">
                  <a16:creationId xmlns:a16="http://schemas.microsoft.com/office/drawing/2014/main" id="{5529CC0C-E5C1-8B20-52A5-AA02460E8168}"/>
                </a:ext>
              </a:extLst>
            </p:cNvPr>
            <p:cNvSpPr/>
            <p:nvPr/>
          </p:nvSpPr>
          <p:spPr>
            <a:xfrm>
              <a:off x="4130750" y="1053675"/>
              <a:ext cx="201450" cy="30225"/>
            </a:xfrm>
            <a:custGeom>
              <a:avLst/>
              <a:gdLst/>
              <a:ahLst/>
              <a:cxnLst/>
              <a:rect l="l" t="t" r="r" b="b"/>
              <a:pathLst>
                <a:path w="8058" h="1209" extrusionOk="0">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072;p64">
              <a:extLst>
                <a:ext uri="{FF2B5EF4-FFF2-40B4-BE49-F238E27FC236}">
                  <a16:creationId xmlns:a16="http://schemas.microsoft.com/office/drawing/2014/main" id="{CF5B0D46-E76B-2295-7240-9E0A5D58D101}"/>
                </a:ext>
              </a:extLst>
            </p:cNvPr>
            <p:cNvSpPr/>
            <p:nvPr/>
          </p:nvSpPr>
          <p:spPr>
            <a:xfrm>
              <a:off x="2149375" y="1931025"/>
              <a:ext cx="2203175" cy="5625"/>
            </a:xfrm>
            <a:custGeom>
              <a:avLst/>
              <a:gdLst/>
              <a:ahLst/>
              <a:cxnLst/>
              <a:rect l="l" t="t" r="r" b="b"/>
              <a:pathLst>
                <a:path w="88127" h="225" extrusionOk="0">
                  <a:moveTo>
                    <a:pt x="0" y="0"/>
                  </a:moveTo>
                  <a:lnTo>
                    <a:pt x="0" y="225"/>
                  </a:lnTo>
                  <a:lnTo>
                    <a:pt x="88127" y="225"/>
                  </a:lnTo>
                  <a:lnTo>
                    <a:pt x="881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073;p64">
              <a:extLst>
                <a:ext uri="{FF2B5EF4-FFF2-40B4-BE49-F238E27FC236}">
                  <a16:creationId xmlns:a16="http://schemas.microsoft.com/office/drawing/2014/main" id="{12B83633-B5B6-670F-4EBA-5FE9A1E0D3F5}"/>
                </a:ext>
              </a:extLst>
            </p:cNvPr>
            <p:cNvSpPr/>
            <p:nvPr/>
          </p:nvSpPr>
          <p:spPr>
            <a:xfrm>
              <a:off x="21465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074;p64">
              <a:extLst>
                <a:ext uri="{FF2B5EF4-FFF2-40B4-BE49-F238E27FC236}">
                  <a16:creationId xmlns:a16="http://schemas.microsoft.com/office/drawing/2014/main" id="{181DC6A5-F73C-6F2C-8831-AE067C32028C}"/>
                </a:ext>
              </a:extLst>
            </p:cNvPr>
            <p:cNvSpPr/>
            <p:nvPr/>
          </p:nvSpPr>
          <p:spPr>
            <a:xfrm>
              <a:off x="24217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075;p64">
              <a:extLst>
                <a:ext uri="{FF2B5EF4-FFF2-40B4-BE49-F238E27FC236}">
                  <a16:creationId xmlns:a16="http://schemas.microsoft.com/office/drawing/2014/main" id="{4476FDD0-9826-2C92-52CC-B6AE47A5A437}"/>
                </a:ext>
              </a:extLst>
            </p:cNvPr>
            <p:cNvSpPr/>
            <p:nvPr/>
          </p:nvSpPr>
          <p:spPr>
            <a:xfrm>
              <a:off x="26975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076;p64">
              <a:extLst>
                <a:ext uri="{FF2B5EF4-FFF2-40B4-BE49-F238E27FC236}">
                  <a16:creationId xmlns:a16="http://schemas.microsoft.com/office/drawing/2014/main" id="{107CBDE2-9039-9E06-D378-4C699E55329C}"/>
                </a:ext>
              </a:extLst>
            </p:cNvPr>
            <p:cNvSpPr/>
            <p:nvPr/>
          </p:nvSpPr>
          <p:spPr>
            <a:xfrm>
              <a:off x="29726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077;p64">
              <a:extLst>
                <a:ext uri="{FF2B5EF4-FFF2-40B4-BE49-F238E27FC236}">
                  <a16:creationId xmlns:a16="http://schemas.microsoft.com/office/drawing/2014/main" id="{23A0E176-A19B-F4F9-8DE9-CDBED4BDA5C1}"/>
                </a:ext>
              </a:extLst>
            </p:cNvPr>
            <p:cNvSpPr/>
            <p:nvPr/>
          </p:nvSpPr>
          <p:spPr>
            <a:xfrm>
              <a:off x="32478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078;p64">
              <a:extLst>
                <a:ext uri="{FF2B5EF4-FFF2-40B4-BE49-F238E27FC236}">
                  <a16:creationId xmlns:a16="http://schemas.microsoft.com/office/drawing/2014/main" id="{BD7A2E5A-47AC-EA7B-FCE4-53EFAF279672}"/>
                </a:ext>
              </a:extLst>
            </p:cNvPr>
            <p:cNvSpPr/>
            <p:nvPr/>
          </p:nvSpPr>
          <p:spPr>
            <a:xfrm>
              <a:off x="35236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079;p64">
              <a:extLst>
                <a:ext uri="{FF2B5EF4-FFF2-40B4-BE49-F238E27FC236}">
                  <a16:creationId xmlns:a16="http://schemas.microsoft.com/office/drawing/2014/main" id="{26F24F1E-AC12-F509-B977-427D72143501}"/>
                </a:ext>
              </a:extLst>
            </p:cNvPr>
            <p:cNvSpPr/>
            <p:nvPr/>
          </p:nvSpPr>
          <p:spPr>
            <a:xfrm>
              <a:off x="37987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080;p64">
              <a:extLst>
                <a:ext uri="{FF2B5EF4-FFF2-40B4-BE49-F238E27FC236}">
                  <a16:creationId xmlns:a16="http://schemas.microsoft.com/office/drawing/2014/main" id="{29AF1ABB-B25A-FDD4-1F02-D0092105FB01}"/>
                </a:ext>
              </a:extLst>
            </p:cNvPr>
            <p:cNvSpPr/>
            <p:nvPr/>
          </p:nvSpPr>
          <p:spPr>
            <a:xfrm>
              <a:off x="40739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081;p64">
              <a:extLst>
                <a:ext uri="{FF2B5EF4-FFF2-40B4-BE49-F238E27FC236}">
                  <a16:creationId xmlns:a16="http://schemas.microsoft.com/office/drawing/2014/main" id="{01220E29-D1E0-364F-0045-41DF6EB9FF98}"/>
                </a:ext>
              </a:extLst>
            </p:cNvPr>
            <p:cNvSpPr/>
            <p:nvPr/>
          </p:nvSpPr>
          <p:spPr>
            <a:xfrm>
              <a:off x="4349725" y="1916975"/>
              <a:ext cx="5650" cy="16875"/>
            </a:xfrm>
            <a:custGeom>
              <a:avLst/>
              <a:gdLst/>
              <a:ahLst/>
              <a:cxnLst/>
              <a:rect l="l" t="t" r="r" b="b"/>
              <a:pathLst>
                <a:path w="226" h="675" extrusionOk="0">
                  <a:moveTo>
                    <a:pt x="0" y="1"/>
                  </a:moveTo>
                  <a:lnTo>
                    <a:pt x="0"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082;p64">
              <a:extLst>
                <a:ext uri="{FF2B5EF4-FFF2-40B4-BE49-F238E27FC236}">
                  <a16:creationId xmlns:a16="http://schemas.microsoft.com/office/drawing/2014/main" id="{7366C641-B6A7-978A-00F9-C2C7E8B7AC4C}"/>
                </a:ext>
              </a:extLst>
            </p:cNvPr>
            <p:cNvSpPr/>
            <p:nvPr/>
          </p:nvSpPr>
          <p:spPr>
            <a:xfrm>
              <a:off x="2274300" y="1744725"/>
              <a:ext cx="301125" cy="108725"/>
            </a:xfrm>
            <a:custGeom>
              <a:avLst/>
              <a:gdLst/>
              <a:ahLst/>
              <a:cxnLst/>
              <a:rect l="l" t="t" r="r" b="b"/>
              <a:pathLst>
                <a:path w="12045" h="4349" extrusionOk="0">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083;p64">
              <a:extLst>
                <a:ext uri="{FF2B5EF4-FFF2-40B4-BE49-F238E27FC236}">
                  <a16:creationId xmlns:a16="http://schemas.microsoft.com/office/drawing/2014/main" id="{53B922B1-DD00-EEC1-4532-FE3BD2924F00}"/>
                </a:ext>
              </a:extLst>
            </p:cNvPr>
            <p:cNvSpPr/>
            <p:nvPr/>
          </p:nvSpPr>
          <p:spPr>
            <a:xfrm>
              <a:off x="2549425" y="1557275"/>
              <a:ext cx="301825" cy="210775"/>
            </a:xfrm>
            <a:custGeom>
              <a:avLst/>
              <a:gdLst/>
              <a:ahLst/>
              <a:cxnLst/>
              <a:rect l="l" t="t" r="r" b="b"/>
              <a:pathLst>
                <a:path w="12073" h="8431" extrusionOk="0">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084;p64">
              <a:extLst>
                <a:ext uri="{FF2B5EF4-FFF2-40B4-BE49-F238E27FC236}">
                  <a16:creationId xmlns:a16="http://schemas.microsoft.com/office/drawing/2014/main" id="{11E25B82-EB30-36F7-E56C-F7F256F593FF}"/>
                </a:ext>
              </a:extLst>
            </p:cNvPr>
            <p:cNvSpPr/>
            <p:nvPr/>
          </p:nvSpPr>
          <p:spPr>
            <a:xfrm>
              <a:off x="2824575" y="1301875"/>
              <a:ext cx="301825" cy="278950"/>
            </a:xfrm>
            <a:custGeom>
              <a:avLst/>
              <a:gdLst/>
              <a:ahLst/>
              <a:cxnLst/>
              <a:rect l="l" t="t" r="r" b="b"/>
              <a:pathLst>
                <a:path w="12073" h="11158" extrusionOk="0">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085;p64">
              <a:extLst>
                <a:ext uri="{FF2B5EF4-FFF2-40B4-BE49-F238E27FC236}">
                  <a16:creationId xmlns:a16="http://schemas.microsoft.com/office/drawing/2014/main" id="{92B40A7A-F1CE-60A5-D47C-2DB1B6DD1EF6}"/>
                </a:ext>
              </a:extLst>
            </p:cNvPr>
            <p:cNvSpPr/>
            <p:nvPr/>
          </p:nvSpPr>
          <p:spPr>
            <a:xfrm>
              <a:off x="3101100" y="1276175"/>
              <a:ext cx="299725" cy="49225"/>
            </a:xfrm>
            <a:custGeom>
              <a:avLst/>
              <a:gdLst/>
              <a:ahLst/>
              <a:cxnLst/>
              <a:rect l="l" t="t" r="r" b="b"/>
              <a:pathLst>
                <a:path w="11989" h="1969" extrusionOk="0">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086;p64">
              <a:extLst>
                <a:ext uri="{FF2B5EF4-FFF2-40B4-BE49-F238E27FC236}">
                  <a16:creationId xmlns:a16="http://schemas.microsoft.com/office/drawing/2014/main" id="{788F984F-A1BC-5F08-5D5C-9A45A395CB47}"/>
                </a:ext>
              </a:extLst>
            </p:cNvPr>
            <p:cNvSpPr/>
            <p:nvPr/>
          </p:nvSpPr>
          <p:spPr>
            <a:xfrm>
              <a:off x="3375525" y="1276375"/>
              <a:ext cx="301825" cy="210900"/>
            </a:xfrm>
            <a:custGeom>
              <a:avLst/>
              <a:gdLst/>
              <a:ahLst/>
              <a:cxnLst/>
              <a:rect l="l" t="t" r="r" b="b"/>
              <a:pathLst>
                <a:path w="12073" h="8436" extrusionOk="0">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087;p64">
              <a:extLst>
                <a:ext uri="{FF2B5EF4-FFF2-40B4-BE49-F238E27FC236}">
                  <a16:creationId xmlns:a16="http://schemas.microsoft.com/office/drawing/2014/main" id="{7A6FE0C9-B3D8-7721-4E89-2AD8B7C399A5}"/>
                </a:ext>
              </a:extLst>
            </p:cNvPr>
            <p:cNvSpPr/>
            <p:nvPr/>
          </p:nvSpPr>
          <p:spPr>
            <a:xfrm>
              <a:off x="3650675" y="1463775"/>
              <a:ext cx="301825" cy="202300"/>
            </a:xfrm>
            <a:custGeom>
              <a:avLst/>
              <a:gdLst/>
              <a:ahLst/>
              <a:cxnLst/>
              <a:rect l="l" t="t" r="r" b="b"/>
              <a:pathLst>
                <a:path w="12073" h="8092" extrusionOk="0">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088;p64">
              <a:extLst>
                <a:ext uri="{FF2B5EF4-FFF2-40B4-BE49-F238E27FC236}">
                  <a16:creationId xmlns:a16="http://schemas.microsoft.com/office/drawing/2014/main" id="{ED46FD01-ED65-DDDA-4B88-4AFA8159B9C0}"/>
                </a:ext>
              </a:extLst>
            </p:cNvPr>
            <p:cNvSpPr/>
            <p:nvPr/>
          </p:nvSpPr>
          <p:spPr>
            <a:xfrm>
              <a:off x="3925800" y="1267900"/>
              <a:ext cx="301825" cy="398225"/>
            </a:xfrm>
            <a:custGeom>
              <a:avLst/>
              <a:gdLst/>
              <a:ahLst/>
              <a:cxnLst/>
              <a:rect l="l" t="t" r="r" b="b"/>
              <a:pathLst>
                <a:path w="12073" h="15929" extrusionOk="0">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089;p64">
              <a:extLst>
                <a:ext uri="{FF2B5EF4-FFF2-40B4-BE49-F238E27FC236}">
                  <a16:creationId xmlns:a16="http://schemas.microsoft.com/office/drawing/2014/main" id="{C4CEC7EE-E413-C17B-97BF-44991D756232}"/>
                </a:ext>
              </a:extLst>
            </p:cNvPr>
            <p:cNvSpPr/>
            <p:nvPr/>
          </p:nvSpPr>
          <p:spPr>
            <a:xfrm>
              <a:off x="2251850" y="18068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090;p64">
              <a:extLst>
                <a:ext uri="{FF2B5EF4-FFF2-40B4-BE49-F238E27FC236}">
                  <a16:creationId xmlns:a16="http://schemas.microsoft.com/office/drawing/2014/main" id="{F55F926E-10C3-B703-5003-B70DA2C70C4F}"/>
                </a:ext>
              </a:extLst>
            </p:cNvPr>
            <p:cNvSpPr/>
            <p:nvPr/>
          </p:nvSpPr>
          <p:spPr>
            <a:xfrm>
              <a:off x="2246225" y="1800475"/>
              <a:ext cx="82150" cy="82150"/>
            </a:xfrm>
            <a:custGeom>
              <a:avLst/>
              <a:gdLst/>
              <a:ahLst/>
              <a:cxnLst/>
              <a:rect l="l" t="t" r="r" b="b"/>
              <a:pathLst>
                <a:path w="3286" h="3286" extrusionOk="0">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091;p64">
              <a:extLst>
                <a:ext uri="{FF2B5EF4-FFF2-40B4-BE49-F238E27FC236}">
                  <a16:creationId xmlns:a16="http://schemas.microsoft.com/office/drawing/2014/main" id="{02517903-3128-9DE8-8F94-3318110FDE51}"/>
                </a:ext>
              </a:extLst>
            </p:cNvPr>
            <p:cNvSpPr/>
            <p:nvPr/>
          </p:nvSpPr>
          <p:spPr>
            <a:xfrm>
              <a:off x="2527675" y="1721150"/>
              <a:ext cx="70200" cy="70225"/>
            </a:xfrm>
            <a:custGeom>
              <a:avLst/>
              <a:gdLst/>
              <a:ahLst/>
              <a:cxnLst/>
              <a:rect l="l" t="t" r="r" b="b"/>
              <a:pathLst>
                <a:path w="2808" h="2809" extrusionOk="0">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092;p64">
              <a:extLst>
                <a:ext uri="{FF2B5EF4-FFF2-40B4-BE49-F238E27FC236}">
                  <a16:creationId xmlns:a16="http://schemas.microsoft.com/office/drawing/2014/main" id="{8E13308C-7672-6B54-4A03-7D233B2F7BE0}"/>
                </a:ext>
              </a:extLst>
            </p:cNvPr>
            <p:cNvSpPr/>
            <p:nvPr/>
          </p:nvSpPr>
          <p:spPr>
            <a:xfrm>
              <a:off x="2521350" y="1715550"/>
              <a:ext cx="82150" cy="82150"/>
            </a:xfrm>
            <a:custGeom>
              <a:avLst/>
              <a:gdLst/>
              <a:ahLst/>
              <a:cxnLst/>
              <a:rect l="l" t="t" r="r" b="b"/>
              <a:pathLst>
                <a:path w="3286" h="3286" extrusionOk="0">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093;p64">
              <a:extLst>
                <a:ext uri="{FF2B5EF4-FFF2-40B4-BE49-F238E27FC236}">
                  <a16:creationId xmlns:a16="http://schemas.microsoft.com/office/drawing/2014/main" id="{5E26D318-A9B0-2CF9-22B3-8195A81C6EB0}"/>
                </a:ext>
              </a:extLst>
            </p:cNvPr>
            <p:cNvSpPr/>
            <p:nvPr/>
          </p:nvSpPr>
          <p:spPr>
            <a:xfrm>
              <a:off x="2802800" y="1533775"/>
              <a:ext cx="70225" cy="70200"/>
            </a:xfrm>
            <a:custGeom>
              <a:avLst/>
              <a:gdLst/>
              <a:ahLst/>
              <a:cxnLst/>
              <a:rect l="l" t="t" r="r" b="b"/>
              <a:pathLst>
                <a:path w="2809" h="2808" extrusionOk="0">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094;p64">
              <a:extLst>
                <a:ext uri="{FF2B5EF4-FFF2-40B4-BE49-F238E27FC236}">
                  <a16:creationId xmlns:a16="http://schemas.microsoft.com/office/drawing/2014/main" id="{3AA78D24-DFCE-695F-1E2E-6E417FA0C193}"/>
                </a:ext>
              </a:extLst>
            </p:cNvPr>
            <p:cNvSpPr/>
            <p:nvPr/>
          </p:nvSpPr>
          <p:spPr>
            <a:xfrm>
              <a:off x="2797200" y="1528150"/>
              <a:ext cx="81425" cy="82150"/>
            </a:xfrm>
            <a:custGeom>
              <a:avLst/>
              <a:gdLst/>
              <a:ahLst/>
              <a:cxnLst/>
              <a:rect l="l" t="t" r="r" b="b"/>
              <a:pathLst>
                <a:path w="3257" h="3286" extrusionOk="0">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095;p64">
              <a:extLst>
                <a:ext uri="{FF2B5EF4-FFF2-40B4-BE49-F238E27FC236}">
                  <a16:creationId xmlns:a16="http://schemas.microsoft.com/office/drawing/2014/main" id="{B50D4C8F-6B85-14F8-906C-52BD5D7A865F}"/>
                </a:ext>
              </a:extLst>
            </p:cNvPr>
            <p:cNvSpPr/>
            <p:nvPr/>
          </p:nvSpPr>
          <p:spPr>
            <a:xfrm>
              <a:off x="3077950" y="1278275"/>
              <a:ext cx="70200" cy="70225"/>
            </a:xfrm>
            <a:custGeom>
              <a:avLst/>
              <a:gdLst/>
              <a:ahLst/>
              <a:cxnLst/>
              <a:rect l="l" t="t" r="r" b="b"/>
              <a:pathLst>
                <a:path w="2808" h="2809" extrusionOk="0">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096;p64">
              <a:extLst>
                <a:ext uri="{FF2B5EF4-FFF2-40B4-BE49-F238E27FC236}">
                  <a16:creationId xmlns:a16="http://schemas.microsoft.com/office/drawing/2014/main" id="{B3A883E2-E409-9828-FCD7-8DE56D1B0C0C}"/>
                </a:ext>
              </a:extLst>
            </p:cNvPr>
            <p:cNvSpPr/>
            <p:nvPr/>
          </p:nvSpPr>
          <p:spPr>
            <a:xfrm>
              <a:off x="3072325" y="1272675"/>
              <a:ext cx="82150" cy="82125"/>
            </a:xfrm>
            <a:custGeom>
              <a:avLst/>
              <a:gdLst/>
              <a:ahLst/>
              <a:cxnLst/>
              <a:rect l="l" t="t" r="r" b="b"/>
              <a:pathLst>
                <a:path w="3286" h="3285" extrusionOk="0">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097;p64">
              <a:extLst>
                <a:ext uri="{FF2B5EF4-FFF2-40B4-BE49-F238E27FC236}">
                  <a16:creationId xmlns:a16="http://schemas.microsoft.com/office/drawing/2014/main" id="{65D4D8EB-9BC3-8E1E-487F-E73960EBD8BE}"/>
                </a:ext>
              </a:extLst>
            </p:cNvPr>
            <p:cNvSpPr/>
            <p:nvPr/>
          </p:nvSpPr>
          <p:spPr>
            <a:xfrm>
              <a:off x="3353775" y="1253025"/>
              <a:ext cx="70200" cy="70200"/>
            </a:xfrm>
            <a:custGeom>
              <a:avLst/>
              <a:gdLst/>
              <a:ahLst/>
              <a:cxnLst/>
              <a:rect l="l" t="t" r="r" b="b"/>
              <a:pathLst>
                <a:path w="2808" h="2808" extrusionOk="0">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098;p64">
              <a:extLst>
                <a:ext uri="{FF2B5EF4-FFF2-40B4-BE49-F238E27FC236}">
                  <a16:creationId xmlns:a16="http://schemas.microsoft.com/office/drawing/2014/main" id="{A86EE95E-34A9-8669-1CCD-A328AF172BAF}"/>
                </a:ext>
              </a:extLst>
            </p:cNvPr>
            <p:cNvSpPr/>
            <p:nvPr/>
          </p:nvSpPr>
          <p:spPr>
            <a:xfrm>
              <a:off x="3347450" y="1247400"/>
              <a:ext cx="82150" cy="81450"/>
            </a:xfrm>
            <a:custGeom>
              <a:avLst/>
              <a:gdLst/>
              <a:ahLst/>
              <a:cxnLst/>
              <a:rect l="l" t="t" r="r" b="b"/>
              <a:pathLst>
                <a:path w="3286" h="3258" extrusionOk="0">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099;p64">
              <a:extLst>
                <a:ext uri="{FF2B5EF4-FFF2-40B4-BE49-F238E27FC236}">
                  <a16:creationId xmlns:a16="http://schemas.microsoft.com/office/drawing/2014/main" id="{53965DCB-9235-2130-1FF3-A469172647AB}"/>
                </a:ext>
              </a:extLst>
            </p:cNvPr>
            <p:cNvSpPr/>
            <p:nvPr/>
          </p:nvSpPr>
          <p:spPr>
            <a:xfrm>
              <a:off x="3628900" y="1440425"/>
              <a:ext cx="70225" cy="70200"/>
            </a:xfrm>
            <a:custGeom>
              <a:avLst/>
              <a:gdLst/>
              <a:ahLst/>
              <a:cxnLst/>
              <a:rect l="l" t="t" r="r" b="b"/>
              <a:pathLst>
                <a:path w="2809" h="2808" extrusionOk="0">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100;p64">
              <a:extLst>
                <a:ext uri="{FF2B5EF4-FFF2-40B4-BE49-F238E27FC236}">
                  <a16:creationId xmlns:a16="http://schemas.microsoft.com/office/drawing/2014/main" id="{9FAD27DC-4721-2ED8-5B64-4A66CA99C588}"/>
                </a:ext>
              </a:extLst>
            </p:cNvPr>
            <p:cNvSpPr/>
            <p:nvPr/>
          </p:nvSpPr>
          <p:spPr>
            <a:xfrm>
              <a:off x="3623300" y="1434800"/>
              <a:ext cx="81425" cy="81450"/>
            </a:xfrm>
            <a:custGeom>
              <a:avLst/>
              <a:gdLst/>
              <a:ahLst/>
              <a:cxnLst/>
              <a:rect l="l" t="t" r="r" b="b"/>
              <a:pathLst>
                <a:path w="3257" h="3258" extrusionOk="0">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101;p64">
              <a:extLst>
                <a:ext uri="{FF2B5EF4-FFF2-40B4-BE49-F238E27FC236}">
                  <a16:creationId xmlns:a16="http://schemas.microsoft.com/office/drawing/2014/main" id="{9B858341-E772-4442-FBC8-2E84929F97E6}"/>
                </a:ext>
              </a:extLst>
            </p:cNvPr>
            <p:cNvSpPr/>
            <p:nvPr/>
          </p:nvSpPr>
          <p:spPr>
            <a:xfrm>
              <a:off x="3904050" y="16194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102;p64">
              <a:extLst>
                <a:ext uri="{FF2B5EF4-FFF2-40B4-BE49-F238E27FC236}">
                  <a16:creationId xmlns:a16="http://schemas.microsoft.com/office/drawing/2014/main" id="{905B3D5B-DF12-A359-D646-1EF3AEBD8AF5}"/>
                </a:ext>
              </a:extLst>
            </p:cNvPr>
            <p:cNvSpPr/>
            <p:nvPr/>
          </p:nvSpPr>
          <p:spPr>
            <a:xfrm>
              <a:off x="3898425" y="1613075"/>
              <a:ext cx="82150" cy="82150"/>
            </a:xfrm>
            <a:custGeom>
              <a:avLst/>
              <a:gdLst/>
              <a:ahLst/>
              <a:cxnLst/>
              <a:rect l="l" t="t" r="r" b="b"/>
              <a:pathLst>
                <a:path w="3286" h="3286" extrusionOk="0">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103;p64">
              <a:extLst>
                <a:ext uri="{FF2B5EF4-FFF2-40B4-BE49-F238E27FC236}">
                  <a16:creationId xmlns:a16="http://schemas.microsoft.com/office/drawing/2014/main" id="{F3AD32B9-111C-5781-5171-648A4B79CA79}"/>
                </a:ext>
              </a:extLst>
            </p:cNvPr>
            <p:cNvSpPr/>
            <p:nvPr/>
          </p:nvSpPr>
          <p:spPr>
            <a:xfrm>
              <a:off x="4179875" y="1244600"/>
              <a:ext cx="70200" cy="70200"/>
            </a:xfrm>
            <a:custGeom>
              <a:avLst/>
              <a:gdLst/>
              <a:ahLst/>
              <a:cxnLst/>
              <a:rect l="l" t="t" r="r" b="b"/>
              <a:pathLst>
                <a:path w="2808" h="2808" extrusionOk="0">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104;p64">
              <a:extLst>
                <a:ext uri="{FF2B5EF4-FFF2-40B4-BE49-F238E27FC236}">
                  <a16:creationId xmlns:a16="http://schemas.microsoft.com/office/drawing/2014/main" id="{1105F54D-3B8D-1AF6-AF1E-71BCC4300DA4}"/>
                </a:ext>
              </a:extLst>
            </p:cNvPr>
            <p:cNvSpPr/>
            <p:nvPr/>
          </p:nvSpPr>
          <p:spPr>
            <a:xfrm>
              <a:off x="4173550" y="1238975"/>
              <a:ext cx="82150" cy="81450"/>
            </a:xfrm>
            <a:custGeom>
              <a:avLst/>
              <a:gdLst/>
              <a:ahLst/>
              <a:cxnLst/>
              <a:rect l="l" t="t" r="r" b="b"/>
              <a:pathLst>
                <a:path w="3286" h="3258" extrusionOk="0">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105;p64">
              <a:extLst>
                <a:ext uri="{FF2B5EF4-FFF2-40B4-BE49-F238E27FC236}">
                  <a16:creationId xmlns:a16="http://schemas.microsoft.com/office/drawing/2014/main" id="{1A81C61D-8252-2F31-C16C-96AB2805DB56}"/>
                </a:ext>
              </a:extLst>
            </p:cNvPr>
            <p:cNvSpPr/>
            <p:nvPr/>
          </p:nvSpPr>
          <p:spPr>
            <a:xfrm>
              <a:off x="2899675" y="2124725"/>
              <a:ext cx="271625" cy="294825"/>
            </a:xfrm>
            <a:custGeom>
              <a:avLst/>
              <a:gdLst/>
              <a:ahLst/>
              <a:cxnLst/>
              <a:rect l="l" t="t" r="r" b="b"/>
              <a:pathLst>
                <a:path w="10865" h="11793" extrusionOk="0">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106;p64">
              <a:extLst>
                <a:ext uri="{FF2B5EF4-FFF2-40B4-BE49-F238E27FC236}">
                  <a16:creationId xmlns:a16="http://schemas.microsoft.com/office/drawing/2014/main" id="{23155A45-C6BB-5A3F-8054-2CA308978C3B}"/>
                </a:ext>
              </a:extLst>
            </p:cNvPr>
            <p:cNvSpPr/>
            <p:nvPr/>
          </p:nvSpPr>
          <p:spPr>
            <a:xfrm>
              <a:off x="2913700" y="2118425"/>
              <a:ext cx="263225" cy="306875"/>
            </a:xfrm>
            <a:custGeom>
              <a:avLst/>
              <a:gdLst/>
              <a:ahLst/>
              <a:cxnLst/>
              <a:rect l="l" t="t" r="r" b="b"/>
              <a:pathLst>
                <a:path w="10529" h="12275" extrusionOk="0">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107;p64">
              <a:extLst>
                <a:ext uri="{FF2B5EF4-FFF2-40B4-BE49-F238E27FC236}">
                  <a16:creationId xmlns:a16="http://schemas.microsoft.com/office/drawing/2014/main" id="{2DF91921-0017-FED8-E61F-8F9DF51A8D54}"/>
                </a:ext>
              </a:extLst>
            </p:cNvPr>
            <p:cNvSpPr/>
            <p:nvPr/>
          </p:nvSpPr>
          <p:spPr>
            <a:xfrm>
              <a:off x="2923525" y="2376000"/>
              <a:ext cx="247775" cy="197950"/>
            </a:xfrm>
            <a:custGeom>
              <a:avLst/>
              <a:gdLst/>
              <a:ahLst/>
              <a:cxnLst/>
              <a:rect l="l" t="t" r="r" b="b"/>
              <a:pathLst>
                <a:path w="9911" h="7918" extrusionOk="0">
                  <a:moveTo>
                    <a:pt x="9911" y="1"/>
                  </a:moveTo>
                  <a:lnTo>
                    <a:pt x="1" y="1741"/>
                  </a:lnTo>
                  <a:cubicBezTo>
                    <a:pt x="450" y="4324"/>
                    <a:pt x="1657" y="6318"/>
                    <a:pt x="3706" y="7918"/>
                  </a:cubicBezTo>
                  <a:lnTo>
                    <a:pt x="9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108;p64">
              <a:extLst>
                <a:ext uri="{FF2B5EF4-FFF2-40B4-BE49-F238E27FC236}">
                  <a16:creationId xmlns:a16="http://schemas.microsoft.com/office/drawing/2014/main" id="{B3873F93-BC1F-A78C-7A1F-07DB1B914316}"/>
                </a:ext>
              </a:extLst>
            </p:cNvPr>
            <p:cNvSpPr/>
            <p:nvPr/>
          </p:nvSpPr>
          <p:spPr>
            <a:xfrm>
              <a:off x="2916500" y="2367575"/>
              <a:ext cx="268850" cy="214800"/>
            </a:xfrm>
            <a:custGeom>
              <a:avLst/>
              <a:gdLst/>
              <a:ahLst/>
              <a:cxnLst/>
              <a:rect l="l" t="t" r="r" b="b"/>
              <a:pathLst>
                <a:path w="10754" h="8592" extrusionOk="0">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109;p64">
              <a:extLst>
                <a:ext uri="{FF2B5EF4-FFF2-40B4-BE49-F238E27FC236}">
                  <a16:creationId xmlns:a16="http://schemas.microsoft.com/office/drawing/2014/main" id="{7DD7520E-9A5F-22F7-D2F5-FE78B61CF31C}"/>
                </a:ext>
              </a:extLst>
            </p:cNvPr>
            <p:cNvSpPr/>
            <p:nvPr/>
          </p:nvSpPr>
          <p:spPr>
            <a:xfrm>
              <a:off x="3016175" y="2250375"/>
              <a:ext cx="442200" cy="377675"/>
            </a:xfrm>
            <a:custGeom>
              <a:avLst/>
              <a:gdLst/>
              <a:ahLst/>
              <a:cxnLst/>
              <a:rect l="l" t="t" r="r" b="b"/>
              <a:pathLst>
                <a:path w="17688" h="15107" extrusionOk="0">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110;p64">
              <a:extLst>
                <a:ext uri="{FF2B5EF4-FFF2-40B4-BE49-F238E27FC236}">
                  <a16:creationId xmlns:a16="http://schemas.microsoft.com/office/drawing/2014/main" id="{92892356-1E1A-F0FC-6511-2FECB91EF8FF}"/>
                </a:ext>
              </a:extLst>
            </p:cNvPr>
            <p:cNvSpPr/>
            <p:nvPr/>
          </p:nvSpPr>
          <p:spPr>
            <a:xfrm>
              <a:off x="3009850" y="2244450"/>
              <a:ext cx="418350" cy="389175"/>
            </a:xfrm>
            <a:custGeom>
              <a:avLst/>
              <a:gdLst/>
              <a:ahLst/>
              <a:cxnLst/>
              <a:rect l="l" t="t" r="r" b="b"/>
              <a:pathLst>
                <a:path w="16734" h="15567" extrusionOk="0">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111;p64">
              <a:extLst>
                <a:ext uri="{FF2B5EF4-FFF2-40B4-BE49-F238E27FC236}">
                  <a16:creationId xmlns:a16="http://schemas.microsoft.com/office/drawing/2014/main" id="{2AC6EE3F-5B25-63C9-A49A-7F2B1FE58DE1}"/>
                </a:ext>
              </a:extLst>
            </p:cNvPr>
            <p:cNvSpPr/>
            <p:nvPr/>
          </p:nvSpPr>
          <p:spPr>
            <a:xfrm>
              <a:off x="3171275" y="2124725"/>
              <a:ext cx="217625" cy="251300"/>
            </a:xfrm>
            <a:custGeom>
              <a:avLst/>
              <a:gdLst/>
              <a:ahLst/>
              <a:cxnLst/>
              <a:rect l="l" t="t" r="r" b="b"/>
              <a:pathLst>
                <a:path w="8705" h="10052" extrusionOk="0">
                  <a:moveTo>
                    <a:pt x="1" y="1"/>
                  </a:moveTo>
                  <a:lnTo>
                    <a:pt x="1" y="10052"/>
                  </a:lnTo>
                  <a:lnTo>
                    <a:pt x="8704" y="5026"/>
                  </a:lnTo>
                  <a:cubicBezTo>
                    <a:pt x="6851" y="1798"/>
                    <a:pt x="370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112;p64">
              <a:extLst>
                <a:ext uri="{FF2B5EF4-FFF2-40B4-BE49-F238E27FC236}">
                  <a16:creationId xmlns:a16="http://schemas.microsoft.com/office/drawing/2014/main" id="{2349C320-08AF-5DBE-8E23-4232FBCBCE37}"/>
                </a:ext>
              </a:extLst>
            </p:cNvPr>
            <p:cNvSpPr/>
            <p:nvPr/>
          </p:nvSpPr>
          <p:spPr>
            <a:xfrm>
              <a:off x="3164975" y="2118425"/>
              <a:ext cx="231625" cy="267425"/>
            </a:xfrm>
            <a:custGeom>
              <a:avLst/>
              <a:gdLst/>
              <a:ahLst/>
              <a:cxnLst/>
              <a:rect l="l" t="t" r="r" b="b"/>
              <a:pathLst>
                <a:path w="9265" h="10697" extrusionOk="0">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113;p64">
              <a:extLst>
                <a:ext uri="{FF2B5EF4-FFF2-40B4-BE49-F238E27FC236}">
                  <a16:creationId xmlns:a16="http://schemas.microsoft.com/office/drawing/2014/main" id="{4BDBC73B-0962-3AF1-D883-0BB52A91153B}"/>
                </a:ext>
              </a:extLst>
            </p:cNvPr>
            <p:cNvSpPr/>
            <p:nvPr/>
          </p:nvSpPr>
          <p:spPr>
            <a:xfrm>
              <a:off x="3048450" y="2253175"/>
              <a:ext cx="244975" cy="244975"/>
            </a:xfrm>
            <a:custGeom>
              <a:avLst/>
              <a:gdLst/>
              <a:ahLst/>
              <a:cxnLst/>
              <a:rect l="l" t="t" r="r" b="b"/>
              <a:pathLst>
                <a:path w="9799" h="9799" extrusionOk="0">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114;p64">
              <a:extLst>
                <a:ext uri="{FF2B5EF4-FFF2-40B4-BE49-F238E27FC236}">
                  <a16:creationId xmlns:a16="http://schemas.microsoft.com/office/drawing/2014/main" id="{DA344D33-D1AA-1F4E-1DB6-73C5CADB8981}"/>
                </a:ext>
              </a:extLst>
            </p:cNvPr>
            <p:cNvSpPr/>
            <p:nvPr/>
          </p:nvSpPr>
          <p:spPr>
            <a:xfrm>
              <a:off x="3042850" y="2247575"/>
              <a:ext cx="256900" cy="256900"/>
            </a:xfrm>
            <a:custGeom>
              <a:avLst/>
              <a:gdLst/>
              <a:ahLst/>
              <a:cxnLst/>
              <a:rect l="l" t="t" r="r" b="b"/>
              <a:pathLst>
                <a:path w="10276" h="10276" extrusionOk="0">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115;p64">
              <a:extLst>
                <a:ext uri="{FF2B5EF4-FFF2-40B4-BE49-F238E27FC236}">
                  <a16:creationId xmlns:a16="http://schemas.microsoft.com/office/drawing/2014/main" id="{4D289D1A-0228-317F-215F-F3AAA3799B65}"/>
                </a:ext>
              </a:extLst>
            </p:cNvPr>
            <p:cNvSpPr/>
            <p:nvPr/>
          </p:nvSpPr>
          <p:spPr>
            <a:xfrm>
              <a:off x="2176025" y="2376000"/>
              <a:ext cx="295525" cy="251575"/>
            </a:xfrm>
            <a:custGeom>
              <a:avLst/>
              <a:gdLst/>
              <a:ahLst/>
              <a:cxnLst/>
              <a:rect l="l" t="t" r="r" b="b"/>
              <a:pathLst>
                <a:path w="11821" h="10063" extrusionOk="0">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116;p64">
              <a:extLst>
                <a:ext uri="{FF2B5EF4-FFF2-40B4-BE49-F238E27FC236}">
                  <a16:creationId xmlns:a16="http://schemas.microsoft.com/office/drawing/2014/main" id="{A99F5AEA-C271-DDA1-0389-689E6A7BEE15}"/>
                </a:ext>
              </a:extLst>
            </p:cNvPr>
            <p:cNvSpPr/>
            <p:nvPr/>
          </p:nvSpPr>
          <p:spPr>
            <a:xfrm>
              <a:off x="2170425" y="2370400"/>
              <a:ext cx="306750" cy="263225"/>
            </a:xfrm>
            <a:custGeom>
              <a:avLst/>
              <a:gdLst/>
              <a:ahLst/>
              <a:cxnLst/>
              <a:rect l="l" t="t" r="r" b="b"/>
              <a:pathLst>
                <a:path w="12270" h="10529" extrusionOk="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117;p64">
              <a:extLst>
                <a:ext uri="{FF2B5EF4-FFF2-40B4-BE49-F238E27FC236}">
                  <a16:creationId xmlns:a16="http://schemas.microsoft.com/office/drawing/2014/main" id="{A2F355D2-0E64-8981-AB12-D5F93EA83119}"/>
                </a:ext>
              </a:extLst>
            </p:cNvPr>
            <p:cNvSpPr/>
            <p:nvPr/>
          </p:nvSpPr>
          <p:spPr>
            <a:xfrm>
              <a:off x="2428000" y="2376000"/>
              <a:ext cx="197950" cy="247800"/>
            </a:xfrm>
            <a:custGeom>
              <a:avLst/>
              <a:gdLst/>
              <a:ahLst/>
              <a:cxnLst/>
              <a:rect l="l" t="t" r="r" b="b"/>
              <a:pathLst>
                <a:path w="7918" h="9912" extrusionOk="0">
                  <a:moveTo>
                    <a:pt x="1" y="1"/>
                  </a:moveTo>
                  <a:lnTo>
                    <a:pt x="1741" y="9911"/>
                  </a:lnTo>
                  <a:cubicBezTo>
                    <a:pt x="4324" y="9462"/>
                    <a:pt x="6290" y="8255"/>
                    <a:pt x="7918" y="620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118;p64">
              <a:extLst>
                <a:ext uri="{FF2B5EF4-FFF2-40B4-BE49-F238E27FC236}">
                  <a16:creationId xmlns:a16="http://schemas.microsoft.com/office/drawing/2014/main" id="{AF4CCA09-CD58-5375-D017-C999A35ED87B}"/>
                </a:ext>
              </a:extLst>
            </p:cNvPr>
            <p:cNvSpPr/>
            <p:nvPr/>
          </p:nvSpPr>
          <p:spPr>
            <a:xfrm>
              <a:off x="2419575" y="2361975"/>
              <a:ext cx="214100" cy="268825"/>
            </a:xfrm>
            <a:custGeom>
              <a:avLst/>
              <a:gdLst/>
              <a:ahLst/>
              <a:cxnLst/>
              <a:rect l="l" t="t" r="r" b="b"/>
              <a:pathLst>
                <a:path w="8564" h="10753" extrusionOk="0">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119;p64">
              <a:extLst>
                <a:ext uri="{FF2B5EF4-FFF2-40B4-BE49-F238E27FC236}">
                  <a16:creationId xmlns:a16="http://schemas.microsoft.com/office/drawing/2014/main" id="{94A1E2C7-9E25-2AE4-276A-53D492928BCA}"/>
                </a:ext>
              </a:extLst>
            </p:cNvPr>
            <p:cNvSpPr/>
            <p:nvPr/>
          </p:nvSpPr>
          <p:spPr>
            <a:xfrm>
              <a:off x="2302375" y="2124700"/>
              <a:ext cx="395175" cy="406450"/>
            </a:xfrm>
            <a:custGeom>
              <a:avLst/>
              <a:gdLst/>
              <a:ahLst/>
              <a:cxnLst/>
              <a:rect l="l" t="t" r="r" b="b"/>
              <a:pathLst>
                <a:path w="15807" h="16258" extrusionOk="0">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120;p64">
              <a:extLst>
                <a:ext uri="{FF2B5EF4-FFF2-40B4-BE49-F238E27FC236}">
                  <a16:creationId xmlns:a16="http://schemas.microsoft.com/office/drawing/2014/main" id="{D3078E8D-B4B8-58D0-01F8-EFD368C58236}"/>
                </a:ext>
              </a:extLst>
            </p:cNvPr>
            <p:cNvSpPr/>
            <p:nvPr/>
          </p:nvSpPr>
          <p:spPr>
            <a:xfrm>
              <a:off x="2295350" y="2119125"/>
              <a:ext cx="390275" cy="417625"/>
            </a:xfrm>
            <a:custGeom>
              <a:avLst/>
              <a:gdLst/>
              <a:ahLst/>
              <a:cxnLst/>
              <a:rect l="l" t="t" r="r" b="b"/>
              <a:pathLst>
                <a:path w="15611" h="16705" extrusionOk="0">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121;p64">
              <a:extLst>
                <a:ext uri="{FF2B5EF4-FFF2-40B4-BE49-F238E27FC236}">
                  <a16:creationId xmlns:a16="http://schemas.microsoft.com/office/drawing/2014/main" id="{AF940AA2-1166-E5B9-021D-62C767A12FFA}"/>
                </a:ext>
              </a:extLst>
            </p:cNvPr>
            <p:cNvSpPr/>
            <p:nvPr/>
          </p:nvSpPr>
          <p:spPr>
            <a:xfrm>
              <a:off x="2176025" y="2158425"/>
              <a:ext cx="252000" cy="217600"/>
            </a:xfrm>
            <a:custGeom>
              <a:avLst/>
              <a:gdLst/>
              <a:ahLst/>
              <a:cxnLst/>
              <a:rect l="l" t="t" r="r" b="b"/>
              <a:pathLst>
                <a:path w="10080" h="8704" extrusionOk="0">
                  <a:moveTo>
                    <a:pt x="5054" y="1"/>
                  </a:moveTo>
                  <a:cubicBezTo>
                    <a:pt x="1826" y="1853"/>
                    <a:pt x="1" y="4998"/>
                    <a:pt x="1" y="8704"/>
                  </a:cubicBezTo>
                  <a:lnTo>
                    <a:pt x="10080" y="8704"/>
                  </a:lnTo>
                  <a:lnTo>
                    <a:pt x="5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122;p64">
              <a:extLst>
                <a:ext uri="{FF2B5EF4-FFF2-40B4-BE49-F238E27FC236}">
                  <a16:creationId xmlns:a16="http://schemas.microsoft.com/office/drawing/2014/main" id="{E234EA6B-9DEA-05EE-434B-F3964E10E672}"/>
                </a:ext>
              </a:extLst>
            </p:cNvPr>
            <p:cNvSpPr/>
            <p:nvPr/>
          </p:nvSpPr>
          <p:spPr>
            <a:xfrm>
              <a:off x="2170425" y="2150700"/>
              <a:ext cx="267425" cy="231650"/>
            </a:xfrm>
            <a:custGeom>
              <a:avLst/>
              <a:gdLst/>
              <a:ahLst/>
              <a:cxnLst/>
              <a:rect l="l" t="t" r="r" b="b"/>
              <a:pathLst>
                <a:path w="10697" h="9266" extrusionOk="0">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123;p64">
              <a:extLst>
                <a:ext uri="{FF2B5EF4-FFF2-40B4-BE49-F238E27FC236}">
                  <a16:creationId xmlns:a16="http://schemas.microsoft.com/office/drawing/2014/main" id="{1B198477-240A-B982-8995-2D327EC85431}"/>
                </a:ext>
              </a:extLst>
            </p:cNvPr>
            <p:cNvSpPr/>
            <p:nvPr/>
          </p:nvSpPr>
          <p:spPr>
            <a:xfrm>
              <a:off x="2305175" y="2253875"/>
              <a:ext cx="244975" cy="244975"/>
            </a:xfrm>
            <a:custGeom>
              <a:avLst/>
              <a:gdLst/>
              <a:ahLst/>
              <a:cxnLst/>
              <a:rect l="l" t="t" r="r" b="b"/>
              <a:pathLst>
                <a:path w="9799"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124;p64">
              <a:extLst>
                <a:ext uri="{FF2B5EF4-FFF2-40B4-BE49-F238E27FC236}">
                  <a16:creationId xmlns:a16="http://schemas.microsoft.com/office/drawing/2014/main" id="{19EEB2F5-4F55-43D2-807F-2A79DD267FB9}"/>
                </a:ext>
              </a:extLst>
            </p:cNvPr>
            <p:cNvSpPr/>
            <p:nvPr/>
          </p:nvSpPr>
          <p:spPr>
            <a:xfrm>
              <a:off x="2299575" y="2247575"/>
              <a:ext cx="256200" cy="256900"/>
            </a:xfrm>
            <a:custGeom>
              <a:avLst/>
              <a:gdLst/>
              <a:ahLst/>
              <a:cxnLst/>
              <a:rect l="l" t="t" r="r" b="b"/>
              <a:pathLst>
                <a:path w="10248" h="10276" extrusionOk="0">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125;p64">
              <a:extLst>
                <a:ext uri="{FF2B5EF4-FFF2-40B4-BE49-F238E27FC236}">
                  <a16:creationId xmlns:a16="http://schemas.microsoft.com/office/drawing/2014/main" id="{C99F87BE-B246-4C1F-27FB-F5B456522A1C}"/>
                </a:ext>
              </a:extLst>
            </p:cNvPr>
            <p:cNvSpPr/>
            <p:nvPr/>
          </p:nvSpPr>
          <p:spPr>
            <a:xfrm>
              <a:off x="3662600" y="2376000"/>
              <a:ext cx="294800" cy="251575"/>
            </a:xfrm>
            <a:custGeom>
              <a:avLst/>
              <a:gdLst/>
              <a:ahLst/>
              <a:cxnLst/>
              <a:rect l="l" t="t" r="r" b="b"/>
              <a:pathLst>
                <a:path w="11792" h="10063" extrusionOk="0">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126;p64">
              <a:extLst>
                <a:ext uri="{FF2B5EF4-FFF2-40B4-BE49-F238E27FC236}">
                  <a16:creationId xmlns:a16="http://schemas.microsoft.com/office/drawing/2014/main" id="{F5DF85CF-697E-56B9-B311-13B755E0A702}"/>
                </a:ext>
              </a:extLst>
            </p:cNvPr>
            <p:cNvSpPr/>
            <p:nvPr/>
          </p:nvSpPr>
          <p:spPr>
            <a:xfrm>
              <a:off x="3656275" y="2370400"/>
              <a:ext cx="307450" cy="263225"/>
            </a:xfrm>
            <a:custGeom>
              <a:avLst/>
              <a:gdLst/>
              <a:ahLst/>
              <a:cxnLst/>
              <a:rect l="l" t="t" r="r" b="b"/>
              <a:pathLst>
                <a:path w="12298" h="10529" extrusionOk="0">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127;p64">
              <a:extLst>
                <a:ext uri="{FF2B5EF4-FFF2-40B4-BE49-F238E27FC236}">
                  <a16:creationId xmlns:a16="http://schemas.microsoft.com/office/drawing/2014/main" id="{450D6376-28B8-C746-DE92-6D2823107CE5}"/>
                </a:ext>
              </a:extLst>
            </p:cNvPr>
            <p:cNvSpPr/>
            <p:nvPr/>
          </p:nvSpPr>
          <p:spPr>
            <a:xfrm>
              <a:off x="3913875" y="2376000"/>
              <a:ext cx="197950" cy="247800"/>
            </a:xfrm>
            <a:custGeom>
              <a:avLst/>
              <a:gdLst/>
              <a:ahLst/>
              <a:cxnLst/>
              <a:rect l="l" t="t" r="r" b="b"/>
              <a:pathLst>
                <a:path w="7918" h="9912" extrusionOk="0">
                  <a:moveTo>
                    <a:pt x="0" y="1"/>
                  </a:moveTo>
                  <a:lnTo>
                    <a:pt x="1741" y="9911"/>
                  </a:lnTo>
                  <a:cubicBezTo>
                    <a:pt x="4324" y="9462"/>
                    <a:pt x="6317" y="8255"/>
                    <a:pt x="7917" y="6205"/>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128;p64">
              <a:extLst>
                <a:ext uri="{FF2B5EF4-FFF2-40B4-BE49-F238E27FC236}">
                  <a16:creationId xmlns:a16="http://schemas.microsoft.com/office/drawing/2014/main" id="{94BE5B80-1E8B-6154-54AD-073044ACB0EB}"/>
                </a:ext>
              </a:extLst>
            </p:cNvPr>
            <p:cNvSpPr/>
            <p:nvPr/>
          </p:nvSpPr>
          <p:spPr>
            <a:xfrm>
              <a:off x="3905450" y="2361975"/>
              <a:ext cx="214800" cy="268825"/>
            </a:xfrm>
            <a:custGeom>
              <a:avLst/>
              <a:gdLst/>
              <a:ahLst/>
              <a:cxnLst/>
              <a:rect l="l" t="t" r="r" b="b"/>
              <a:pathLst>
                <a:path w="8592" h="10753" extrusionOk="0">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129;p64">
              <a:extLst>
                <a:ext uri="{FF2B5EF4-FFF2-40B4-BE49-F238E27FC236}">
                  <a16:creationId xmlns:a16="http://schemas.microsoft.com/office/drawing/2014/main" id="{EC19D073-0F68-28C4-9443-4C8DFAA5DDDD}"/>
                </a:ext>
              </a:extLst>
            </p:cNvPr>
            <p:cNvSpPr/>
            <p:nvPr/>
          </p:nvSpPr>
          <p:spPr>
            <a:xfrm>
              <a:off x="3788225" y="2124700"/>
              <a:ext cx="395175" cy="406450"/>
            </a:xfrm>
            <a:custGeom>
              <a:avLst/>
              <a:gdLst/>
              <a:ahLst/>
              <a:cxnLst/>
              <a:rect l="l" t="t" r="r" b="b"/>
              <a:pathLst>
                <a:path w="15807" h="16258" extrusionOk="0">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130;p64">
              <a:extLst>
                <a:ext uri="{FF2B5EF4-FFF2-40B4-BE49-F238E27FC236}">
                  <a16:creationId xmlns:a16="http://schemas.microsoft.com/office/drawing/2014/main" id="{3CB17040-66BD-7470-BD7D-CD6AAFEF21DF}"/>
                </a:ext>
              </a:extLst>
            </p:cNvPr>
            <p:cNvSpPr/>
            <p:nvPr/>
          </p:nvSpPr>
          <p:spPr>
            <a:xfrm>
              <a:off x="3781200" y="2119125"/>
              <a:ext cx="390975" cy="417625"/>
            </a:xfrm>
            <a:custGeom>
              <a:avLst/>
              <a:gdLst/>
              <a:ahLst/>
              <a:cxnLst/>
              <a:rect l="l" t="t" r="r" b="b"/>
              <a:pathLst>
                <a:path w="15639" h="16705" extrusionOk="0">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131;p64">
              <a:extLst>
                <a:ext uri="{FF2B5EF4-FFF2-40B4-BE49-F238E27FC236}">
                  <a16:creationId xmlns:a16="http://schemas.microsoft.com/office/drawing/2014/main" id="{20C266DD-A340-8933-B9E3-E9550E5FDE26}"/>
                </a:ext>
              </a:extLst>
            </p:cNvPr>
            <p:cNvSpPr/>
            <p:nvPr/>
          </p:nvSpPr>
          <p:spPr>
            <a:xfrm>
              <a:off x="3662600" y="2158425"/>
              <a:ext cx="251300" cy="217600"/>
            </a:xfrm>
            <a:custGeom>
              <a:avLst/>
              <a:gdLst/>
              <a:ahLst/>
              <a:cxnLst/>
              <a:rect l="l" t="t" r="r" b="b"/>
              <a:pathLst>
                <a:path w="10052" h="8704" extrusionOk="0">
                  <a:moveTo>
                    <a:pt x="5026" y="1"/>
                  </a:moveTo>
                  <a:cubicBezTo>
                    <a:pt x="1797" y="1853"/>
                    <a:pt x="0" y="4998"/>
                    <a:pt x="0" y="8704"/>
                  </a:cubicBezTo>
                  <a:lnTo>
                    <a:pt x="10051" y="8704"/>
                  </a:lnTo>
                  <a:lnTo>
                    <a:pt x="50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132;p64">
              <a:extLst>
                <a:ext uri="{FF2B5EF4-FFF2-40B4-BE49-F238E27FC236}">
                  <a16:creationId xmlns:a16="http://schemas.microsoft.com/office/drawing/2014/main" id="{3310B79B-D7D5-6B1A-948A-F129E4BF07E8}"/>
                </a:ext>
              </a:extLst>
            </p:cNvPr>
            <p:cNvSpPr/>
            <p:nvPr/>
          </p:nvSpPr>
          <p:spPr>
            <a:xfrm>
              <a:off x="3656275" y="2150700"/>
              <a:ext cx="267450" cy="231650"/>
            </a:xfrm>
            <a:custGeom>
              <a:avLst/>
              <a:gdLst/>
              <a:ahLst/>
              <a:cxnLst/>
              <a:rect l="l" t="t" r="r" b="b"/>
              <a:pathLst>
                <a:path w="10698" h="9266" extrusionOk="0">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133;p64">
              <a:extLst>
                <a:ext uri="{FF2B5EF4-FFF2-40B4-BE49-F238E27FC236}">
                  <a16:creationId xmlns:a16="http://schemas.microsoft.com/office/drawing/2014/main" id="{2B57F16A-B4FD-DD31-1D06-160E1F2444E8}"/>
                </a:ext>
              </a:extLst>
            </p:cNvPr>
            <p:cNvSpPr/>
            <p:nvPr/>
          </p:nvSpPr>
          <p:spPr>
            <a:xfrm>
              <a:off x="3791025" y="2253875"/>
              <a:ext cx="245000" cy="244975"/>
            </a:xfrm>
            <a:custGeom>
              <a:avLst/>
              <a:gdLst/>
              <a:ahLst/>
              <a:cxnLst/>
              <a:rect l="l" t="t" r="r" b="b"/>
              <a:pathLst>
                <a:path w="9800"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134;p64">
              <a:extLst>
                <a:ext uri="{FF2B5EF4-FFF2-40B4-BE49-F238E27FC236}">
                  <a16:creationId xmlns:a16="http://schemas.microsoft.com/office/drawing/2014/main" id="{E5452ACD-BEC0-0A48-4601-7F89674803B0}"/>
                </a:ext>
              </a:extLst>
            </p:cNvPr>
            <p:cNvSpPr/>
            <p:nvPr/>
          </p:nvSpPr>
          <p:spPr>
            <a:xfrm>
              <a:off x="3785425" y="2247575"/>
              <a:ext cx="256900" cy="256900"/>
            </a:xfrm>
            <a:custGeom>
              <a:avLst/>
              <a:gdLst/>
              <a:ahLst/>
              <a:cxnLst/>
              <a:rect l="l" t="t" r="r" b="b"/>
              <a:pathLst>
                <a:path w="10276" h="10276" extrusionOk="0">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135;p64">
              <a:extLst>
                <a:ext uri="{FF2B5EF4-FFF2-40B4-BE49-F238E27FC236}">
                  <a16:creationId xmlns:a16="http://schemas.microsoft.com/office/drawing/2014/main" id="{DD33D24E-1C75-C020-B267-937E3834DBAC}"/>
                </a:ext>
              </a:extLst>
            </p:cNvPr>
            <p:cNvSpPr/>
            <p:nvPr/>
          </p:nvSpPr>
          <p:spPr>
            <a:xfrm>
              <a:off x="2155675" y="1182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136;p64">
              <a:extLst>
                <a:ext uri="{FF2B5EF4-FFF2-40B4-BE49-F238E27FC236}">
                  <a16:creationId xmlns:a16="http://schemas.microsoft.com/office/drawing/2014/main" id="{767F2195-9E25-BE57-C5BC-5984665C1064}"/>
                </a:ext>
              </a:extLst>
            </p:cNvPr>
            <p:cNvSpPr/>
            <p:nvPr/>
          </p:nvSpPr>
          <p:spPr>
            <a:xfrm>
              <a:off x="2155675" y="12298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137;p64">
              <a:extLst>
                <a:ext uri="{FF2B5EF4-FFF2-40B4-BE49-F238E27FC236}">
                  <a16:creationId xmlns:a16="http://schemas.microsoft.com/office/drawing/2014/main" id="{02604490-981B-E6B9-23BB-7D7962E47735}"/>
                </a:ext>
              </a:extLst>
            </p:cNvPr>
            <p:cNvSpPr/>
            <p:nvPr/>
          </p:nvSpPr>
          <p:spPr>
            <a:xfrm>
              <a:off x="2155675" y="1277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138;p64">
              <a:extLst>
                <a:ext uri="{FF2B5EF4-FFF2-40B4-BE49-F238E27FC236}">
                  <a16:creationId xmlns:a16="http://schemas.microsoft.com/office/drawing/2014/main" id="{02E87210-6AF5-0604-5BF3-76C1304470AE}"/>
                </a:ext>
              </a:extLst>
            </p:cNvPr>
            <p:cNvSpPr/>
            <p:nvPr/>
          </p:nvSpPr>
          <p:spPr>
            <a:xfrm>
              <a:off x="2155675" y="132460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139;p64">
              <a:extLst>
                <a:ext uri="{FF2B5EF4-FFF2-40B4-BE49-F238E27FC236}">
                  <a16:creationId xmlns:a16="http://schemas.microsoft.com/office/drawing/2014/main" id="{5309A2F7-0E52-571C-AA64-1E8E0939367E}"/>
                </a:ext>
              </a:extLst>
            </p:cNvPr>
            <p:cNvSpPr/>
            <p:nvPr/>
          </p:nvSpPr>
          <p:spPr>
            <a:xfrm>
              <a:off x="4314625" y="1290925"/>
              <a:ext cx="604350" cy="291850"/>
            </a:xfrm>
            <a:custGeom>
              <a:avLst/>
              <a:gdLst/>
              <a:ahLst/>
              <a:cxnLst/>
              <a:rect l="l" t="t" r="r" b="b"/>
              <a:pathLst>
                <a:path w="24174" h="11674" extrusionOk="0">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140;p64">
              <a:extLst>
                <a:ext uri="{FF2B5EF4-FFF2-40B4-BE49-F238E27FC236}">
                  <a16:creationId xmlns:a16="http://schemas.microsoft.com/office/drawing/2014/main" id="{5EF878B5-4A11-9D3E-63B9-D4F515FFEAF3}"/>
                </a:ext>
              </a:extLst>
            </p:cNvPr>
            <p:cNvSpPr/>
            <p:nvPr/>
          </p:nvSpPr>
          <p:spPr>
            <a:xfrm>
              <a:off x="4963850" y="149095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141;p64">
              <a:extLst>
                <a:ext uri="{FF2B5EF4-FFF2-40B4-BE49-F238E27FC236}">
                  <a16:creationId xmlns:a16="http://schemas.microsoft.com/office/drawing/2014/main" id="{655633FE-13ED-17B9-9F01-9EA4CCF66322}"/>
                </a:ext>
              </a:extLst>
            </p:cNvPr>
            <p:cNvSpPr/>
            <p:nvPr/>
          </p:nvSpPr>
          <p:spPr>
            <a:xfrm>
              <a:off x="4963850" y="1537975"/>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142;p64">
              <a:extLst>
                <a:ext uri="{FF2B5EF4-FFF2-40B4-BE49-F238E27FC236}">
                  <a16:creationId xmlns:a16="http://schemas.microsoft.com/office/drawing/2014/main" id="{14B129D4-3522-B24A-B8F0-15F7662F66DE}"/>
                </a:ext>
              </a:extLst>
            </p:cNvPr>
            <p:cNvSpPr/>
            <p:nvPr/>
          </p:nvSpPr>
          <p:spPr>
            <a:xfrm>
              <a:off x="4963850" y="1585700"/>
              <a:ext cx="277975" cy="11250"/>
            </a:xfrm>
            <a:custGeom>
              <a:avLst/>
              <a:gdLst/>
              <a:ahLst/>
              <a:cxnLst/>
              <a:rect l="l" t="t" r="r" b="b"/>
              <a:pathLst>
                <a:path w="11119" h="450" extrusionOk="0">
                  <a:moveTo>
                    <a:pt x="1" y="1"/>
                  </a:moveTo>
                  <a:lnTo>
                    <a:pt x="1" y="450"/>
                  </a:lnTo>
                  <a:lnTo>
                    <a:pt x="11118" y="450"/>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143;p64">
              <a:extLst>
                <a:ext uri="{FF2B5EF4-FFF2-40B4-BE49-F238E27FC236}">
                  <a16:creationId xmlns:a16="http://schemas.microsoft.com/office/drawing/2014/main" id="{7A3FC568-EAF7-CF6F-F708-CF4EE35D224E}"/>
                </a:ext>
              </a:extLst>
            </p:cNvPr>
            <p:cNvSpPr/>
            <p:nvPr/>
          </p:nvSpPr>
          <p:spPr>
            <a:xfrm>
              <a:off x="4963850" y="16327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144;p64">
              <a:extLst>
                <a:ext uri="{FF2B5EF4-FFF2-40B4-BE49-F238E27FC236}">
                  <a16:creationId xmlns:a16="http://schemas.microsoft.com/office/drawing/2014/main" id="{FBDE1989-37D1-1004-2C1F-2769DA5A42CA}"/>
                </a:ext>
              </a:extLst>
            </p:cNvPr>
            <p:cNvSpPr/>
            <p:nvPr/>
          </p:nvSpPr>
          <p:spPr>
            <a:xfrm>
              <a:off x="4963850" y="229880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145;p64">
              <a:extLst>
                <a:ext uri="{FF2B5EF4-FFF2-40B4-BE49-F238E27FC236}">
                  <a16:creationId xmlns:a16="http://schemas.microsoft.com/office/drawing/2014/main" id="{F9692CC8-76A5-98C3-8C12-37C3C0AE8CA0}"/>
                </a:ext>
              </a:extLst>
            </p:cNvPr>
            <p:cNvSpPr/>
            <p:nvPr/>
          </p:nvSpPr>
          <p:spPr>
            <a:xfrm>
              <a:off x="4963850" y="2345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146;p64">
              <a:extLst>
                <a:ext uri="{FF2B5EF4-FFF2-40B4-BE49-F238E27FC236}">
                  <a16:creationId xmlns:a16="http://schemas.microsoft.com/office/drawing/2014/main" id="{354E3421-845D-6FDC-89C7-6E1FA2878F7E}"/>
                </a:ext>
              </a:extLst>
            </p:cNvPr>
            <p:cNvSpPr/>
            <p:nvPr/>
          </p:nvSpPr>
          <p:spPr>
            <a:xfrm>
              <a:off x="4963850" y="23935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147;p64">
              <a:extLst>
                <a:ext uri="{FF2B5EF4-FFF2-40B4-BE49-F238E27FC236}">
                  <a16:creationId xmlns:a16="http://schemas.microsoft.com/office/drawing/2014/main" id="{B6E042BB-EFBE-87A0-ED1C-32F36C65F958}"/>
                </a:ext>
              </a:extLst>
            </p:cNvPr>
            <p:cNvSpPr/>
            <p:nvPr/>
          </p:nvSpPr>
          <p:spPr>
            <a:xfrm>
              <a:off x="4963850" y="2440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148;p64">
              <a:extLst>
                <a:ext uri="{FF2B5EF4-FFF2-40B4-BE49-F238E27FC236}">
                  <a16:creationId xmlns:a16="http://schemas.microsoft.com/office/drawing/2014/main" id="{622C78D5-4539-2D3B-AA68-759C373FB07F}"/>
                </a:ext>
              </a:extLst>
            </p:cNvPr>
            <p:cNvSpPr/>
            <p:nvPr/>
          </p:nvSpPr>
          <p:spPr>
            <a:xfrm>
              <a:off x="2291850" y="3234400"/>
              <a:ext cx="278650" cy="11950"/>
            </a:xfrm>
            <a:custGeom>
              <a:avLst/>
              <a:gdLst/>
              <a:ahLst/>
              <a:cxnLst/>
              <a:rect l="l" t="t" r="r" b="b"/>
              <a:pathLst>
                <a:path w="11146" h="478" extrusionOk="0">
                  <a:moveTo>
                    <a:pt x="0" y="0"/>
                  </a:moveTo>
                  <a:lnTo>
                    <a:pt x="0" y="477"/>
                  </a:lnTo>
                  <a:lnTo>
                    <a:pt x="11146" y="477"/>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149;p64">
              <a:extLst>
                <a:ext uri="{FF2B5EF4-FFF2-40B4-BE49-F238E27FC236}">
                  <a16:creationId xmlns:a16="http://schemas.microsoft.com/office/drawing/2014/main" id="{E9AFE1CF-2946-9153-E2EF-89403BD40D82}"/>
                </a:ext>
              </a:extLst>
            </p:cNvPr>
            <p:cNvSpPr/>
            <p:nvPr/>
          </p:nvSpPr>
          <p:spPr>
            <a:xfrm>
              <a:off x="2291850" y="3282125"/>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150;p64">
              <a:extLst>
                <a:ext uri="{FF2B5EF4-FFF2-40B4-BE49-F238E27FC236}">
                  <a16:creationId xmlns:a16="http://schemas.microsoft.com/office/drawing/2014/main" id="{BFB8607C-E6DF-5E47-E89B-B8D36A136030}"/>
                </a:ext>
              </a:extLst>
            </p:cNvPr>
            <p:cNvSpPr/>
            <p:nvPr/>
          </p:nvSpPr>
          <p:spPr>
            <a:xfrm>
              <a:off x="2291850" y="3329150"/>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151;p64">
              <a:extLst>
                <a:ext uri="{FF2B5EF4-FFF2-40B4-BE49-F238E27FC236}">
                  <a16:creationId xmlns:a16="http://schemas.microsoft.com/office/drawing/2014/main" id="{C8A274FF-AE0C-4B0A-4940-9CD44A8A51C7}"/>
                </a:ext>
              </a:extLst>
            </p:cNvPr>
            <p:cNvSpPr/>
            <p:nvPr/>
          </p:nvSpPr>
          <p:spPr>
            <a:xfrm>
              <a:off x="2291850" y="3376875"/>
              <a:ext cx="278650" cy="11250"/>
            </a:xfrm>
            <a:custGeom>
              <a:avLst/>
              <a:gdLst/>
              <a:ahLst/>
              <a:cxnLst/>
              <a:rect l="l" t="t" r="r" b="b"/>
              <a:pathLst>
                <a:path w="11146" h="450" extrusionOk="0">
                  <a:moveTo>
                    <a:pt x="0" y="0"/>
                  </a:moveTo>
                  <a:lnTo>
                    <a:pt x="0" y="450"/>
                  </a:lnTo>
                  <a:lnTo>
                    <a:pt x="11146" y="450"/>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152;p64">
              <a:extLst>
                <a:ext uri="{FF2B5EF4-FFF2-40B4-BE49-F238E27FC236}">
                  <a16:creationId xmlns:a16="http://schemas.microsoft.com/office/drawing/2014/main" id="{D86FBFB3-1B47-6D40-DD32-6CEAD640CC9D}"/>
                </a:ext>
              </a:extLst>
            </p:cNvPr>
            <p:cNvSpPr/>
            <p:nvPr/>
          </p:nvSpPr>
          <p:spPr>
            <a:xfrm>
              <a:off x="4036000" y="2098775"/>
              <a:ext cx="888575" cy="274450"/>
            </a:xfrm>
            <a:custGeom>
              <a:avLst/>
              <a:gdLst/>
              <a:ahLst/>
              <a:cxnLst/>
              <a:rect l="l" t="t" r="r" b="b"/>
              <a:pathLst>
                <a:path w="35543" h="10978" extrusionOk="0">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153;p64">
              <a:extLst>
                <a:ext uri="{FF2B5EF4-FFF2-40B4-BE49-F238E27FC236}">
                  <a16:creationId xmlns:a16="http://schemas.microsoft.com/office/drawing/2014/main" id="{977F8CC0-8E2C-A82F-2A1C-F71B618BC7E6}"/>
                </a:ext>
              </a:extLst>
            </p:cNvPr>
            <p:cNvSpPr/>
            <p:nvPr/>
          </p:nvSpPr>
          <p:spPr>
            <a:xfrm>
              <a:off x="2418875" y="2616750"/>
              <a:ext cx="11975" cy="600125"/>
            </a:xfrm>
            <a:custGeom>
              <a:avLst/>
              <a:gdLst/>
              <a:ahLst/>
              <a:cxnLst/>
              <a:rect l="l" t="t" r="r" b="b"/>
              <a:pathLst>
                <a:path w="479" h="24005" extrusionOk="0">
                  <a:moveTo>
                    <a:pt x="1" y="0"/>
                  </a:moveTo>
                  <a:lnTo>
                    <a:pt x="1" y="24004"/>
                  </a:lnTo>
                  <a:lnTo>
                    <a:pt x="478" y="24004"/>
                  </a:lnTo>
                  <a:lnTo>
                    <a:pt x="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154;p64">
              <a:extLst>
                <a:ext uri="{FF2B5EF4-FFF2-40B4-BE49-F238E27FC236}">
                  <a16:creationId xmlns:a16="http://schemas.microsoft.com/office/drawing/2014/main" id="{6456C3C5-ADC5-3E47-0C03-25CF44340439}"/>
                </a:ext>
              </a:extLst>
            </p:cNvPr>
            <p:cNvSpPr/>
            <p:nvPr/>
          </p:nvSpPr>
          <p:spPr>
            <a:xfrm>
              <a:off x="1831425" y="3538000"/>
              <a:ext cx="129875" cy="102100"/>
            </a:xfrm>
            <a:custGeom>
              <a:avLst/>
              <a:gdLst/>
              <a:ahLst/>
              <a:cxnLst/>
              <a:rect l="l" t="t" r="r" b="b"/>
              <a:pathLst>
                <a:path w="5195" h="4084" extrusionOk="0">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155;p64">
              <a:extLst>
                <a:ext uri="{FF2B5EF4-FFF2-40B4-BE49-F238E27FC236}">
                  <a16:creationId xmlns:a16="http://schemas.microsoft.com/office/drawing/2014/main" id="{588EEA74-FFAA-DB6C-42BE-EF57353B9E07}"/>
                </a:ext>
              </a:extLst>
            </p:cNvPr>
            <p:cNvSpPr/>
            <p:nvPr/>
          </p:nvSpPr>
          <p:spPr>
            <a:xfrm>
              <a:off x="1834225" y="3377750"/>
              <a:ext cx="807875" cy="1698375"/>
            </a:xfrm>
            <a:custGeom>
              <a:avLst/>
              <a:gdLst/>
              <a:ahLst/>
              <a:cxnLst/>
              <a:rect l="l" t="t" r="r" b="b"/>
              <a:pathLst>
                <a:path w="32315" h="67935" extrusionOk="0">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156;p64">
              <a:extLst>
                <a:ext uri="{FF2B5EF4-FFF2-40B4-BE49-F238E27FC236}">
                  <a16:creationId xmlns:a16="http://schemas.microsoft.com/office/drawing/2014/main" id="{E27A46FA-9D1A-3C2F-1009-3341AD4B1A3F}"/>
                </a:ext>
              </a:extLst>
            </p:cNvPr>
            <p:cNvSpPr/>
            <p:nvPr/>
          </p:nvSpPr>
          <p:spPr>
            <a:xfrm>
              <a:off x="2360625" y="3503225"/>
              <a:ext cx="95475" cy="140375"/>
            </a:xfrm>
            <a:custGeom>
              <a:avLst/>
              <a:gdLst/>
              <a:ahLst/>
              <a:cxnLst/>
              <a:rect l="l" t="t" r="r" b="b"/>
              <a:pathLst>
                <a:path w="3819" h="5615" extrusionOk="0">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157;p64">
              <a:extLst>
                <a:ext uri="{FF2B5EF4-FFF2-40B4-BE49-F238E27FC236}">
                  <a16:creationId xmlns:a16="http://schemas.microsoft.com/office/drawing/2014/main" id="{E6D15636-AA1E-B9AD-3931-2485CE6F0CEB}"/>
                </a:ext>
              </a:extLst>
            </p:cNvPr>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158;p64">
              <a:extLst>
                <a:ext uri="{FF2B5EF4-FFF2-40B4-BE49-F238E27FC236}">
                  <a16:creationId xmlns:a16="http://schemas.microsoft.com/office/drawing/2014/main" id="{DC317725-4BB5-D440-C8AA-92383B51CA39}"/>
                </a:ext>
              </a:extLst>
            </p:cNvPr>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159;p64">
              <a:extLst>
                <a:ext uri="{FF2B5EF4-FFF2-40B4-BE49-F238E27FC236}">
                  <a16:creationId xmlns:a16="http://schemas.microsoft.com/office/drawing/2014/main" id="{F2909F78-E62A-3DEE-F38E-7201BC1734BC}"/>
                </a:ext>
              </a:extLst>
            </p:cNvPr>
            <p:cNvSpPr/>
            <p:nvPr/>
          </p:nvSpPr>
          <p:spPr>
            <a:xfrm>
              <a:off x="4084425" y="2377175"/>
              <a:ext cx="392350" cy="435425"/>
            </a:xfrm>
            <a:custGeom>
              <a:avLst/>
              <a:gdLst/>
              <a:ahLst/>
              <a:cxnLst/>
              <a:rect l="l" t="t" r="r" b="b"/>
              <a:pathLst>
                <a:path w="15694" h="17417" extrusionOk="0">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160;p64">
              <a:extLst>
                <a:ext uri="{FF2B5EF4-FFF2-40B4-BE49-F238E27FC236}">
                  <a16:creationId xmlns:a16="http://schemas.microsoft.com/office/drawing/2014/main" id="{7357554B-6224-37A0-6C96-D9126A44640F}"/>
                </a:ext>
              </a:extLst>
            </p:cNvPr>
            <p:cNvSpPr/>
            <p:nvPr/>
          </p:nvSpPr>
          <p:spPr>
            <a:xfrm>
              <a:off x="4079500" y="2371100"/>
              <a:ext cx="398700" cy="447250"/>
            </a:xfrm>
            <a:custGeom>
              <a:avLst/>
              <a:gdLst/>
              <a:ahLst/>
              <a:cxnLst/>
              <a:rect l="l" t="t" r="r" b="b"/>
              <a:pathLst>
                <a:path w="15948" h="17890" extrusionOk="0">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161;p64">
              <a:extLst>
                <a:ext uri="{FF2B5EF4-FFF2-40B4-BE49-F238E27FC236}">
                  <a16:creationId xmlns:a16="http://schemas.microsoft.com/office/drawing/2014/main" id="{81F009EA-6AB8-073A-3AF5-D0F8C4BEBCB8}"/>
                </a:ext>
              </a:extLst>
            </p:cNvPr>
            <p:cNvSpPr/>
            <p:nvPr/>
          </p:nvSpPr>
          <p:spPr>
            <a:xfrm>
              <a:off x="4160925" y="2436200"/>
              <a:ext cx="315850" cy="264150"/>
            </a:xfrm>
            <a:custGeom>
              <a:avLst/>
              <a:gdLst/>
              <a:ahLst/>
              <a:cxnLst/>
              <a:rect l="l" t="t" r="r" b="b"/>
              <a:pathLst>
                <a:path w="12634" h="10566" extrusionOk="0">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162;p64">
              <a:extLst>
                <a:ext uri="{FF2B5EF4-FFF2-40B4-BE49-F238E27FC236}">
                  <a16:creationId xmlns:a16="http://schemas.microsoft.com/office/drawing/2014/main" id="{73CE4A2E-CF1D-1B1D-B30E-08863D2CE0AF}"/>
                </a:ext>
              </a:extLst>
            </p:cNvPr>
            <p:cNvSpPr/>
            <p:nvPr/>
          </p:nvSpPr>
          <p:spPr>
            <a:xfrm>
              <a:off x="4158125" y="2430050"/>
              <a:ext cx="320075" cy="275850"/>
            </a:xfrm>
            <a:custGeom>
              <a:avLst/>
              <a:gdLst/>
              <a:ahLst/>
              <a:cxnLst/>
              <a:rect l="l" t="t" r="r" b="b"/>
              <a:pathLst>
                <a:path w="12803" h="11034" extrusionOk="0">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163;p64">
              <a:extLst>
                <a:ext uri="{FF2B5EF4-FFF2-40B4-BE49-F238E27FC236}">
                  <a16:creationId xmlns:a16="http://schemas.microsoft.com/office/drawing/2014/main" id="{3DE0E2BF-9164-8FCA-50AB-34B9DDE03293}"/>
                </a:ext>
              </a:extLst>
            </p:cNvPr>
            <p:cNvSpPr/>
            <p:nvPr/>
          </p:nvSpPr>
          <p:spPr>
            <a:xfrm>
              <a:off x="4207250" y="2635575"/>
              <a:ext cx="66700" cy="50675"/>
            </a:xfrm>
            <a:custGeom>
              <a:avLst/>
              <a:gdLst/>
              <a:ahLst/>
              <a:cxnLst/>
              <a:rect l="l" t="t" r="r" b="b"/>
              <a:pathLst>
                <a:path w="2668" h="2027" extrusionOk="0">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164;p64">
              <a:extLst>
                <a:ext uri="{FF2B5EF4-FFF2-40B4-BE49-F238E27FC236}">
                  <a16:creationId xmlns:a16="http://schemas.microsoft.com/office/drawing/2014/main" id="{709C660E-011E-0A4E-7E39-543BF6DC6DC2}"/>
                </a:ext>
              </a:extLst>
            </p:cNvPr>
            <p:cNvSpPr/>
            <p:nvPr/>
          </p:nvSpPr>
          <p:spPr>
            <a:xfrm>
              <a:off x="4134950" y="2749975"/>
              <a:ext cx="383950" cy="124375"/>
            </a:xfrm>
            <a:custGeom>
              <a:avLst/>
              <a:gdLst/>
              <a:ahLst/>
              <a:cxnLst/>
              <a:rect l="l" t="t" r="r" b="b"/>
              <a:pathLst>
                <a:path w="15358" h="4975" extrusionOk="0">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165;p64">
              <a:extLst>
                <a:ext uri="{FF2B5EF4-FFF2-40B4-BE49-F238E27FC236}">
                  <a16:creationId xmlns:a16="http://schemas.microsoft.com/office/drawing/2014/main" id="{1603770C-4BB0-A908-829B-4C2FD641AFEF}"/>
                </a:ext>
              </a:extLst>
            </p:cNvPr>
            <p:cNvSpPr/>
            <p:nvPr/>
          </p:nvSpPr>
          <p:spPr>
            <a:xfrm>
              <a:off x="4128625" y="2744475"/>
              <a:ext cx="388875" cy="135675"/>
            </a:xfrm>
            <a:custGeom>
              <a:avLst/>
              <a:gdLst/>
              <a:ahLst/>
              <a:cxnLst/>
              <a:rect l="l" t="t" r="r" b="b"/>
              <a:pathLst>
                <a:path w="15555" h="5427" extrusionOk="0">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166;p64">
              <a:extLst>
                <a:ext uri="{FF2B5EF4-FFF2-40B4-BE49-F238E27FC236}">
                  <a16:creationId xmlns:a16="http://schemas.microsoft.com/office/drawing/2014/main" id="{6D5CA15A-9131-E12C-F6A5-3F16D7A3CB72}"/>
                </a:ext>
              </a:extLst>
            </p:cNvPr>
            <p:cNvSpPr/>
            <p:nvPr/>
          </p:nvSpPr>
          <p:spPr>
            <a:xfrm>
              <a:off x="3856300" y="3795025"/>
              <a:ext cx="103200" cy="213500"/>
            </a:xfrm>
            <a:custGeom>
              <a:avLst/>
              <a:gdLst/>
              <a:ahLst/>
              <a:cxnLst/>
              <a:rect l="l" t="t" r="r" b="b"/>
              <a:pathLst>
                <a:path w="4128" h="8540" extrusionOk="0">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167;p64">
              <a:extLst>
                <a:ext uri="{FF2B5EF4-FFF2-40B4-BE49-F238E27FC236}">
                  <a16:creationId xmlns:a16="http://schemas.microsoft.com/office/drawing/2014/main" id="{384F9959-3C25-379C-E198-E0C167232E40}"/>
                </a:ext>
              </a:extLst>
            </p:cNvPr>
            <p:cNvSpPr/>
            <p:nvPr/>
          </p:nvSpPr>
          <p:spPr>
            <a:xfrm>
              <a:off x="3850000" y="3788875"/>
              <a:ext cx="110200" cy="225325"/>
            </a:xfrm>
            <a:custGeom>
              <a:avLst/>
              <a:gdLst/>
              <a:ahLst/>
              <a:cxnLst/>
              <a:rect l="l" t="t" r="r" b="b"/>
              <a:pathLst>
                <a:path w="4408" h="9013" extrusionOk="0">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168;p64">
              <a:extLst>
                <a:ext uri="{FF2B5EF4-FFF2-40B4-BE49-F238E27FC236}">
                  <a16:creationId xmlns:a16="http://schemas.microsoft.com/office/drawing/2014/main" id="{E8B4CC55-B61A-7934-5AA8-6754DA8A6488}"/>
                </a:ext>
              </a:extLst>
            </p:cNvPr>
            <p:cNvSpPr/>
            <p:nvPr/>
          </p:nvSpPr>
          <p:spPr>
            <a:xfrm>
              <a:off x="3807875" y="3450575"/>
              <a:ext cx="162875" cy="381150"/>
            </a:xfrm>
            <a:custGeom>
              <a:avLst/>
              <a:gdLst/>
              <a:ahLst/>
              <a:cxnLst/>
              <a:rect l="l" t="t" r="r" b="b"/>
              <a:pathLst>
                <a:path w="6515" h="15246" extrusionOk="0">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169;p64">
              <a:extLst>
                <a:ext uri="{FF2B5EF4-FFF2-40B4-BE49-F238E27FC236}">
                  <a16:creationId xmlns:a16="http://schemas.microsoft.com/office/drawing/2014/main" id="{076B34E2-0366-2168-25A8-8B7A90D0EFB4}"/>
                </a:ext>
              </a:extLst>
            </p:cNvPr>
            <p:cNvSpPr/>
            <p:nvPr/>
          </p:nvSpPr>
          <p:spPr>
            <a:xfrm>
              <a:off x="3802275" y="3444500"/>
              <a:ext cx="174775" cy="392825"/>
            </a:xfrm>
            <a:custGeom>
              <a:avLst/>
              <a:gdLst/>
              <a:ahLst/>
              <a:cxnLst/>
              <a:rect l="l" t="t" r="r" b="b"/>
              <a:pathLst>
                <a:path w="6991" h="15713" extrusionOk="0">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170;p64">
              <a:extLst>
                <a:ext uri="{FF2B5EF4-FFF2-40B4-BE49-F238E27FC236}">
                  <a16:creationId xmlns:a16="http://schemas.microsoft.com/office/drawing/2014/main" id="{31793CF0-8F66-1EF1-5D1C-B092C422A55D}"/>
                </a:ext>
              </a:extLst>
            </p:cNvPr>
            <p:cNvSpPr/>
            <p:nvPr/>
          </p:nvSpPr>
          <p:spPr>
            <a:xfrm>
              <a:off x="4094250" y="5104850"/>
              <a:ext cx="209875" cy="142550"/>
            </a:xfrm>
            <a:custGeom>
              <a:avLst/>
              <a:gdLst/>
              <a:ahLst/>
              <a:cxnLst/>
              <a:rect l="l" t="t" r="r" b="b"/>
              <a:pathLst>
                <a:path w="8395" h="5702" extrusionOk="0">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171;p64">
              <a:extLst>
                <a:ext uri="{FF2B5EF4-FFF2-40B4-BE49-F238E27FC236}">
                  <a16:creationId xmlns:a16="http://schemas.microsoft.com/office/drawing/2014/main" id="{0CCEEFEB-BE54-9A6B-13C8-1B08465DA5F2}"/>
                </a:ext>
              </a:extLst>
            </p:cNvPr>
            <p:cNvSpPr/>
            <p:nvPr/>
          </p:nvSpPr>
          <p:spPr>
            <a:xfrm>
              <a:off x="4092150" y="5099250"/>
              <a:ext cx="209875" cy="153750"/>
            </a:xfrm>
            <a:custGeom>
              <a:avLst/>
              <a:gdLst/>
              <a:ahLst/>
              <a:cxnLst/>
              <a:rect l="l" t="t" r="r" b="b"/>
              <a:pathLst>
                <a:path w="8395" h="6150" extrusionOk="0">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172;p64">
              <a:extLst>
                <a:ext uri="{FF2B5EF4-FFF2-40B4-BE49-F238E27FC236}">
                  <a16:creationId xmlns:a16="http://schemas.microsoft.com/office/drawing/2014/main" id="{2227945D-5710-CF31-6106-533474035D16}"/>
                </a:ext>
              </a:extLst>
            </p:cNvPr>
            <p:cNvSpPr/>
            <p:nvPr/>
          </p:nvSpPr>
          <p:spPr>
            <a:xfrm>
              <a:off x="4095650" y="5121025"/>
              <a:ext cx="197950" cy="126375"/>
            </a:xfrm>
            <a:custGeom>
              <a:avLst/>
              <a:gdLst/>
              <a:ahLst/>
              <a:cxnLst/>
              <a:rect l="l" t="t" r="r" b="b"/>
              <a:pathLst>
                <a:path w="7918" h="5055" extrusionOk="0">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173;p64">
              <a:extLst>
                <a:ext uri="{FF2B5EF4-FFF2-40B4-BE49-F238E27FC236}">
                  <a16:creationId xmlns:a16="http://schemas.microsoft.com/office/drawing/2014/main" id="{7E83D3E0-F51B-1233-3242-E51E1DE6D97A}"/>
                </a:ext>
              </a:extLst>
            </p:cNvPr>
            <p:cNvSpPr/>
            <p:nvPr/>
          </p:nvSpPr>
          <p:spPr>
            <a:xfrm>
              <a:off x="4092150" y="5115125"/>
              <a:ext cx="208475" cy="137875"/>
            </a:xfrm>
            <a:custGeom>
              <a:avLst/>
              <a:gdLst/>
              <a:ahLst/>
              <a:cxnLst/>
              <a:rect l="l" t="t" r="r" b="b"/>
              <a:pathLst>
                <a:path w="8339" h="5515" extrusionOk="0">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174;p64">
              <a:extLst>
                <a:ext uri="{FF2B5EF4-FFF2-40B4-BE49-F238E27FC236}">
                  <a16:creationId xmlns:a16="http://schemas.microsoft.com/office/drawing/2014/main" id="{1528ADC7-C63B-4C39-5F21-956483393F4D}"/>
                </a:ext>
              </a:extLst>
            </p:cNvPr>
            <p:cNvSpPr/>
            <p:nvPr/>
          </p:nvSpPr>
          <p:spPr>
            <a:xfrm>
              <a:off x="4480275" y="5126625"/>
              <a:ext cx="139000" cy="99000"/>
            </a:xfrm>
            <a:custGeom>
              <a:avLst/>
              <a:gdLst/>
              <a:ahLst/>
              <a:cxnLst/>
              <a:rect l="l" t="t" r="r" b="b"/>
              <a:pathLst>
                <a:path w="5560" h="3960" extrusionOk="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175;p64">
              <a:extLst>
                <a:ext uri="{FF2B5EF4-FFF2-40B4-BE49-F238E27FC236}">
                  <a16:creationId xmlns:a16="http://schemas.microsoft.com/office/drawing/2014/main" id="{36C5C630-58D4-B0F9-C745-1CF95C34BBF0}"/>
                </a:ext>
              </a:extLst>
            </p:cNvPr>
            <p:cNvSpPr/>
            <p:nvPr/>
          </p:nvSpPr>
          <p:spPr>
            <a:xfrm>
              <a:off x="4474650" y="5120600"/>
              <a:ext cx="147425" cy="111325"/>
            </a:xfrm>
            <a:custGeom>
              <a:avLst/>
              <a:gdLst/>
              <a:ahLst/>
              <a:cxnLst/>
              <a:rect l="l" t="t" r="r" b="b"/>
              <a:pathLst>
                <a:path w="5897" h="4453" extrusionOk="0">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176;p64">
              <a:extLst>
                <a:ext uri="{FF2B5EF4-FFF2-40B4-BE49-F238E27FC236}">
                  <a16:creationId xmlns:a16="http://schemas.microsoft.com/office/drawing/2014/main" id="{289FDD10-3B11-B614-9D3B-D13A7D933249}"/>
                </a:ext>
              </a:extLst>
            </p:cNvPr>
            <p:cNvSpPr/>
            <p:nvPr/>
          </p:nvSpPr>
          <p:spPr>
            <a:xfrm>
              <a:off x="4485875" y="5175750"/>
              <a:ext cx="127775" cy="49875"/>
            </a:xfrm>
            <a:custGeom>
              <a:avLst/>
              <a:gdLst/>
              <a:ahLst/>
              <a:cxnLst/>
              <a:rect l="l" t="t" r="r" b="b"/>
              <a:pathLst>
                <a:path w="5111" h="1995" extrusionOk="0">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177;p64">
              <a:extLst>
                <a:ext uri="{FF2B5EF4-FFF2-40B4-BE49-F238E27FC236}">
                  <a16:creationId xmlns:a16="http://schemas.microsoft.com/office/drawing/2014/main" id="{704A830A-2F90-9362-6896-4E59877E2DC7}"/>
                </a:ext>
              </a:extLst>
            </p:cNvPr>
            <p:cNvSpPr/>
            <p:nvPr/>
          </p:nvSpPr>
          <p:spPr>
            <a:xfrm>
              <a:off x="4480275" y="5169875"/>
              <a:ext cx="139700" cy="62050"/>
            </a:xfrm>
            <a:custGeom>
              <a:avLst/>
              <a:gdLst/>
              <a:ahLst/>
              <a:cxnLst/>
              <a:rect l="l" t="t" r="r" b="b"/>
              <a:pathLst>
                <a:path w="5588" h="2482" extrusionOk="0">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178;p64">
              <a:extLst>
                <a:ext uri="{FF2B5EF4-FFF2-40B4-BE49-F238E27FC236}">
                  <a16:creationId xmlns:a16="http://schemas.microsoft.com/office/drawing/2014/main" id="{8FBEE433-90D0-4C0D-F75B-F3AD1AEE1C71}"/>
                </a:ext>
              </a:extLst>
            </p:cNvPr>
            <p:cNvSpPr/>
            <p:nvPr/>
          </p:nvSpPr>
          <p:spPr>
            <a:xfrm>
              <a:off x="4017975" y="3637125"/>
              <a:ext cx="654625" cy="1546225"/>
            </a:xfrm>
            <a:custGeom>
              <a:avLst/>
              <a:gdLst/>
              <a:ahLst/>
              <a:cxnLst/>
              <a:rect l="l" t="t" r="r" b="b"/>
              <a:pathLst>
                <a:path w="26185" h="61849" extrusionOk="0">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179;p64">
              <a:extLst>
                <a:ext uri="{FF2B5EF4-FFF2-40B4-BE49-F238E27FC236}">
                  <a16:creationId xmlns:a16="http://schemas.microsoft.com/office/drawing/2014/main" id="{05D9F2AE-482A-9F44-F972-4F5D6898BA38}"/>
                </a:ext>
              </a:extLst>
            </p:cNvPr>
            <p:cNvSpPr/>
            <p:nvPr/>
          </p:nvSpPr>
          <p:spPr>
            <a:xfrm>
              <a:off x="4013525" y="3630950"/>
              <a:ext cx="661200" cy="1558175"/>
            </a:xfrm>
            <a:custGeom>
              <a:avLst/>
              <a:gdLst/>
              <a:ahLst/>
              <a:cxnLst/>
              <a:rect l="l" t="t" r="r" b="b"/>
              <a:pathLst>
                <a:path w="26448" h="62327" extrusionOk="0">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180;p64">
              <a:extLst>
                <a:ext uri="{FF2B5EF4-FFF2-40B4-BE49-F238E27FC236}">
                  <a16:creationId xmlns:a16="http://schemas.microsoft.com/office/drawing/2014/main" id="{87AD0650-165D-ED1D-9C6B-BBC0FDF90DFA}"/>
                </a:ext>
              </a:extLst>
            </p:cNvPr>
            <p:cNvSpPr/>
            <p:nvPr/>
          </p:nvSpPr>
          <p:spPr>
            <a:xfrm>
              <a:off x="4350425" y="4004350"/>
              <a:ext cx="40025" cy="246475"/>
            </a:xfrm>
            <a:custGeom>
              <a:avLst/>
              <a:gdLst/>
              <a:ahLst/>
              <a:cxnLst/>
              <a:rect l="l" t="t" r="r" b="b"/>
              <a:pathLst>
                <a:path w="1601" h="9859" extrusionOk="0">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181;p64">
              <a:extLst>
                <a:ext uri="{FF2B5EF4-FFF2-40B4-BE49-F238E27FC236}">
                  <a16:creationId xmlns:a16="http://schemas.microsoft.com/office/drawing/2014/main" id="{CE71CF2B-542B-24F4-0E48-4517DC346A40}"/>
                </a:ext>
              </a:extLst>
            </p:cNvPr>
            <p:cNvSpPr/>
            <p:nvPr/>
          </p:nvSpPr>
          <p:spPr>
            <a:xfrm>
              <a:off x="4370775" y="4022050"/>
              <a:ext cx="101800" cy="48475"/>
            </a:xfrm>
            <a:custGeom>
              <a:avLst/>
              <a:gdLst/>
              <a:ahLst/>
              <a:cxnLst/>
              <a:rect l="l" t="t" r="r" b="b"/>
              <a:pathLst>
                <a:path w="4072" h="1939" extrusionOk="0">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182;p64">
              <a:extLst>
                <a:ext uri="{FF2B5EF4-FFF2-40B4-BE49-F238E27FC236}">
                  <a16:creationId xmlns:a16="http://schemas.microsoft.com/office/drawing/2014/main" id="{AD0886F2-9F6F-38ED-FDB9-068AC31C8A86}"/>
                </a:ext>
              </a:extLst>
            </p:cNvPr>
            <p:cNvSpPr/>
            <p:nvPr/>
          </p:nvSpPr>
          <p:spPr>
            <a:xfrm>
              <a:off x="4550450" y="4371275"/>
              <a:ext cx="79350" cy="306325"/>
            </a:xfrm>
            <a:custGeom>
              <a:avLst/>
              <a:gdLst/>
              <a:ahLst/>
              <a:cxnLst/>
              <a:rect l="l" t="t" r="r" b="b"/>
              <a:pathLst>
                <a:path w="3174" h="12253" extrusionOk="0">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183;p64">
              <a:extLst>
                <a:ext uri="{FF2B5EF4-FFF2-40B4-BE49-F238E27FC236}">
                  <a16:creationId xmlns:a16="http://schemas.microsoft.com/office/drawing/2014/main" id="{E0520487-B2EF-ED28-9B0C-88F66F8115D8}"/>
                </a:ext>
              </a:extLst>
            </p:cNvPr>
            <p:cNvSpPr/>
            <p:nvPr/>
          </p:nvSpPr>
          <p:spPr>
            <a:xfrm>
              <a:off x="4764525" y="2629475"/>
              <a:ext cx="126375" cy="225925"/>
            </a:xfrm>
            <a:custGeom>
              <a:avLst/>
              <a:gdLst/>
              <a:ahLst/>
              <a:cxnLst/>
              <a:rect l="l" t="t" r="r" b="b"/>
              <a:pathLst>
                <a:path w="5055" h="9037" extrusionOk="0">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184;p64">
              <a:extLst>
                <a:ext uri="{FF2B5EF4-FFF2-40B4-BE49-F238E27FC236}">
                  <a16:creationId xmlns:a16="http://schemas.microsoft.com/office/drawing/2014/main" id="{DB34FB00-DDC4-B0BA-B2DB-312AAD22AE35}"/>
                </a:ext>
              </a:extLst>
            </p:cNvPr>
            <p:cNvSpPr/>
            <p:nvPr/>
          </p:nvSpPr>
          <p:spPr>
            <a:xfrm>
              <a:off x="4765225" y="2623775"/>
              <a:ext cx="131275" cy="237525"/>
            </a:xfrm>
            <a:custGeom>
              <a:avLst/>
              <a:gdLst/>
              <a:ahLst/>
              <a:cxnLst/>
              <a:rect l="l" t="t" r="r" b="b"/>
              <a:pathLst>
                <a:path w="5251" h="9501" extrusionOk="0">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185;p64">
              <a:extLst>
                <a:ext uri="{FF2B5EF4-FFF2-40B4-BE49-F238E27FC236}">
                  <a16:creationId xmlns:a16="http://schemas.microsoft.com/office/drawing/2014/main" id="{2F4B7C07-A45C-A0D2-3C28-3216C56455D2}"/>
                </a:ext>
              </a:extLst>
            </p:cNvPr>
            <p:cNvSpPr/>
            <p:nvPr/>
          </p:nvSpPr>
          <p:spPr>
            <a:xfrm>
              <a:off x="4805950" y="2688050"/>
              <a:ext cx="101775" cy="120325"/>
            </a:xfrm>
            <a:custGeom>
              <a:avLst/>
              <a:gdLst/>
              <a:ahLst/>
              <a:cxnLst/>
              <a:rect l="l" t="t" r="r" b="b"/>
              <a:pathLst>
                <a:path w="4071" h="4813" extrusionOk="0">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186;p64">
              <a:extLst>
                <a:ext uri="{FF2B5EF4-FFF2-40B4-BE49-F238E27FC236}">
                  <a16:creationId xmlns:a16="http://schemas.microsoft.com/office/drawing/2014/main" id="{0BCE66EB-4407-974F-1F22-39BC9D963D1B}"/>
                </a:ext>
              </a:extLst>
            </p:cNvPr>
            <p:cNvSpPr/>
            <p:nvPr/>
          </p:nvSpPr>
          <p:spPr>
            <a:xfrm>
              <a:off x="4799625" y="2682025"/>
              <a:ext cx="108800" cy="132100"/>
            </a:xfrm>
            <a:custGeom>
              <a:avLst/>
              <a:gdLst/>
              <a:ahLst/>
              <a:cxnLst/>
              <a:rect l="l" t="t" r="r" b="b"/>
              <a:pathLst>
                <a:path w="4352" h="5284" extrusionOk="0">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87;p64">
              <a:extLst>
                <a:ext uri="{FF2B5EF4-FFF2-40B4-BE49-F238E27FC236}">
                  <a16:creationId xmlns:a16="http://schemas.microsoft.com/office/drawing/2014/main" id="{5E64F92B-20F0-7C2C-0642-5FD2913BAD73}"/>
                </a:ext>
              </a:extLst>
            </p:cNvPr>
            <p:cNvSpPr/>
            <p:nvPr/>
          </p:nvSpPr>
          <p:spPr>
            <a:xfrm>
              <a:off x="4770150" y="2830675"/>
              <a:ext cx="77225" cy="73875"/>
            </a:xfrm>
            <a:custGeom>
              <a:avLst/>
              <a:gdLst/>
              <a:ahLst/>
              <a:cxnLst/>
              <a:rect l="l" t="t" r="r" b="b"/>
              <a:pathLst>
                <a:path w="3089" h="2955" extrusionOk="0">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88;p64">
              <a:extLst>
                <a:ext uri="{FF2B5EF4-FFF2-40B4-BE49-F238E27FC236}">
                  <a16:creationId xmlns:a16="http://schemas.microsoft.com/office/drawing/2014/main" id="{D5449CC8-7B85-C164-DDFC-BB00C93722B2}"/>
                </a:ext>
              </a:extLst>
            </p:cNvPr>
            <p:cNvSpPr/>
            <p:nvPr/>
          </p:nvSpPr>
          <p:spPr>
            <a:xfrm>
              <a:off x="4764525" y="2825200"/>
              <a:ext cx="89175" cy="84950"/>
            </a:xfrm>
            <a:custGeom>
              <a:avLst/>
              <a:gdLst/>
              <a:ahLst/>
              <a:cxnLst/>
              <a:rect l="l" t="t" r="r" b="b"/>
              <a:pathLst>
                <a:path w="3567" h="3398" extrusionOk="0">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89;p64">
              <a:extLst>
                <a:ext uri="{FF2B5EF4-FFF2-40B4-BE49-F238E27FC236}">
                  <a16:creationId xmlns:a16="http://schemas.microsoft.com/office/drawing/2014/main" id="{1242202C-E5BD-E1B5-272B-A0B02E8E0BF1}"/>
                </a:ext>
              </a:extLst>
            </p:cNvPr>
            <p:cNvSpPr/>
            <p:nvPr/>
          </p:nvSpPr>
          <p:spPr>
            <a:xfrm>
              <a:off x="3826125" y="2811350"/>
              <a:ext cx="1043000" cy="918300"/>
            </a:xfrm>
            <a:custGeom>
              <a:avLst/>
              <a:gdLst/>
              <a:ahLst/>
              <a:cxnLst/>
              <a:rect l="l" t="t" r="r" b="b"/>
              <a:pathLst>
                <a:path w="41720" h="36732" extrusionOk="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90;p64">
              <a:extLst>
                <a:ext uri="{FF2B5EF4-FFF2-40B4-BE49-F238E27FC236}">
                  <a16:creationId xmlns:a16="http://schemas.microsoft.com/office/drawing/2014/main" id="{0E0CC4B9-3E1A-DC92-4649-AD9DC32BC2C3}"/>
                </a:ext>
              </a:extLst>
            </p:cNvPr>
            <p:cNvSpPr/>
            <p:nvPr/>
          </p:nvSpPr>
          <p:spPr>
            <a:xfrm>
              <a:off x="3820525" y="2805550"/>
              <a:ext cx="1051425" cy="930000"/>
            </a:xfrm>
            <a:custGeom>
              <a:avLst/>
              <a:gdLst/>
              <a:ahLst/>
              <a:cxnLst/>
              <a:rect l="l" t="t" r="r" b="b"/>
              <a:pathLst>
                <a:path w="42057" h="37200" extrusionOk="0">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91;p64">
              <a:extLst>
                <a:ext uri="{FF2B5EF4-FFF2-40B4-BE49-F238E27FC236}">
                  <a16:creationId xmlns:a16="http://schemas.microsoft.com/office/drawing/2014/main" id="{F42AD372-D456-E733-0834-719599CD074E}"/>
                </a:ext>
              </a:extLst>
            </p:cNvPr>
            <p:cNvSpPr/>
            <p:nvPr/>
          </p:nvSpPr>
          <p:spPr>
            <a:xfrm>
              <a:off x="4528000" y="3305275"/>
              <a:ext cx="55475" cy="49150"/>
            </a:xfrm>
            <a:custGeom>
              <a:avLst/>
              <a:gdLst/>
              <a:ahLst/>
              <a:cxnLst/>
              <a:rect l="l" t="t" r="r" b="b"/>
              <a:pathLst>
                <a:path w="2219" h="1966" extrusionOk="0">
                  <a:moveTo>
                    <a:pt x="1938" y="1"/>
                  </a:moveTo>
                  <a:lnTo>
                    <a:pt x="0" y="1601"/>
                  </a:lnTo>
                  <a:lnTo>
                    <a:pt x="309" y="1966"/>
                  </a:lnTo>
                  <a:lnTo>
                    <a:pt x="2218" y="366"/>
                  </a:lnTo>
                  <a:lnTo>
                    <a:pt x="1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92;p64">
              <a:extLst>
                <a:ext uri="{FF2B5EF4-FFF2-40B4-BE49-F238E27FC236}">
                  <a16:creationId xmlns:a16="http://schemas.microsoft.com/office/drawing/2014/main" id="{C4A720FA-3194-6841-49CB-4DAE529A259C}"/>
                </a:ext>
              </a:extLst>
            </p:cNvPr>
            <p:cNvSpPr/>
            <p:nvPr/>
          </p:nvSpPr>
          <p:spPr>
            <a:xfrm>
              <a:off x="4205850" y="3376875"/>
              <a:ext cx="290600" cy="241475"/>
            </a:xfrm>
            <a:custGeom>
              <a:avLst/>
              <a:gdLst/>
              <a:ahLst/>
              <a:cxnLst/>
              <a:rect l="l" t="t" r="r" b="b"/>
              <a:pathLst>
                <a:path w="11624" h="9659" extrusionOk="0">
                  <a:moveTo>
                    <a:pt x="11342" y="0"/>
                  </a:moveTo>
                  <a:lnTo>
                    <a:pt x="0" y="9321"/>
                  </a:lnTo>
                  <a:lnTo>
                    <a:pt x="309" y="9658"/>
                  </a:lnTo>
                  <a:lnTo>
                    <a:pt x="11623" y="365"/>
                  </a:lnTo>
                  <a:lnTo>
                    <a:pt x="11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93;p64">
              <a:extLst>
                <a:ext uri="{FF2B5EF4-FFF2-40B4-BE49-F238E27FC236}">
                  <a16:creationId xmlns:a16="http://schemas.microsoft.com/office/drawing/2014/main" id="{FC16F4C3-4530-5E54-FCF2-0B15A8972AD4}"/>
                </a:ext>
              </a:extLst>
            </p:cNvPr>
            <p:cNvSpPr/>
            <p:nvPr/>
          </p:nvSpPr>
          <p:spPr>
            <a:xfrm>
              <a:off x="4167250" y="3454775"/>
              <a:ext cx="129150" cy="108825"/>
            </a:xfrm>
            <a:custGeom>
              <a:avLst/>
              <a:gdLst/>
              <a:ahLst/>
              <a:cxnLst/>
              <a:rect l="l" t="t" r="r" b="b"/>
              <a:pathLst>
                <a:path w="5166" h="4353" extrusionOk="0">
                  <a:moveTo>
                    <a:pt x="4857" y="1"/>
                  </a:moveTo>
                  <a:lnTo>
                    <a:pt x="0" y="3987"/>
                  </a:lnTo>
                  <a:lnTo>
                    <a:pt x="281" y="4352"/>
                  </a:lnTo>
                  <a:lnTo>
                    <a:pt x="5166" y="366"/>
                  </a:lnTo>
                  <a:lnTo>
                    <a:pt x="4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94;p64">
              <a:extLst>
                <a:ext uri="{FF2B5EF4-FFF2-40B4-BE49-F238E27FC236}">
                  <a16:creationId xmlns:a16="http://schemas.microsoft.com/office/drawing/2014/main" id="{03C432F2-7FC3-B46A-2C3F-AA0C80D3DD64}"/>
                </a:ext>
              </a:extLst>
            </p:cNvPr>
            <p:cNvSpPr/>
            <p:nvPr/>
          </p:nvSpPr>
          <p:spPr>
            <a:xfrm>
              <a:off x="3883675" y="3624500"/>
              <a:ext cx="118650" cy="385075"/>
            </a:xfrm>
            <a:custGeom>
              <a:avLst/>
              <a:gdLst/>
              <a:ahLst/>
              <a:cxnLst/>
              <a:rect l="l" t="t" r="r" b="b"/>
              <a:pathLst>
                <a:path w="4746" h="15403" extrusionOk="0">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95;p64">
              <a:extLst>
                <a:ext uri="{FF2B5EF4-FFF2-40B4-BE49-F238E27FC236}">
                  <a16:creationId xmlns:a16="http://schemas.microsoft.com/office/drawing/2014/main" id="{908592E8-9C08-4954-B4BD-285BD4FA5C50}"/>
                </a:ext>
              </a:extLst>
            </p:cNvPr>
            <p:cNvSpPr/>
            <p:nvPr/>
          </p:nvSpPr>
          <p:spPr>
            <a:xfrm>
              <a:off x="3878775" y="3619025"/>
              <a:ext cx="128450" cy="396575"/>
            </a:xfrm>
            <a:custGeom>
              <a:avLst/>
              <a:gdLst/>
              <a:ahLst/>
              <a:cxnLst/>
              <a:rect l="l" t="t" r="r" b="b"/>
              <a:pathLst>
                <a:path w="5138" h="15863" extrusionOk="0">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6;p64">
              <a:extLst>
                <a:ext uri="{FF2B5EF4-FFF2-40B4-BE49-F238E27FC236}">
                  <a16:creationId xmlns:a16="http://schemas.microsoft.com/office/drawing/2014/main" id="{11856654-577B-0BD8-CB9E-9A33F325EB2A}"/>
                </a:ext>
              </a:extLst>
            </p:cNvPr>
            <p:cNvSpPr/>
            <p:nvPr/>
          </p:nvSpPr>
          <p:spPr>
            <a:xfrm>
              <a:off x="4737150" y="3094725"/>
              <a:ext cx="70925" cy="163550"/>
            </a:xfrm>
            <a:custGeom>
              <a:avLst/>
              <a:gdLst/>
              <a:ahLst/>
              <a:cxnLst/>
              <a:rect l="l" t="t" r="r" b="b"/>
              <a:pathLst>
                <a:path w="2837" h="6542" extrusionOk="0">
                  <a:moveTo>
                    <a:pt x="1" y="0"/>
                  </a:moveTo>
                  <a:lnTo>
                    <a:pt x="2836" y="654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197;p64">
              <a:extLst>
                <a:ext uri="{FF2B5EF4-FFF2-40B4-BE49-F238E27FC236}">
                  <a16:creationId xmlns:a16="http://schemas.microsoft.com/office/drawing/2014/main" id="{0667181E-BE5C-655C-0886-06B587E1EB07}"/>
                </a:ext>
              </a:extLst>
            </p:cNvPr>
            <p:cNvSpPr/>
            <p:nvPr/>
          </p:nvSpPr>
          <p:spPr>
            <a:xfrm>
              <a:off x="4730125" y="3088925"/>
              <a:ext cx="84250" cy="175525"/>
            </a:xfrm>
            <a:custGeom>
              <a:avLst/>
              <a:gdLst/>
              <a:ahLst/>
              <a:cxnLst/>
              <a:rect l="l" t="t" r="r" b="b"/>
              <a:pathLst>
                <a:path w="3370" h="7021" extrusionOk="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198;p64">
              <a:extLst>
                <a:ext uri="{FF2B5EF4-FFF2-40B4-BE49-F238E27FC236}">
                  <a16:creationId xmlns:a16="http://schemas.microsoft.com/office/drawing/2014/main" id="{2788C3EC-F588-4BC8-6C8B-1AF2C9B32086}"/>
                </a:ext>
              </a:extLst>
            </p:cNvPr>
            <p:cNvSpPr/>
            <p:nvPr/>
          </p:nvSpPr>
          <p:spPr>
            <a:xfrm>
              <a:off x="3973525" y="3851475"/>
              <a:ext cx="22225" cy="90425"/>
            </a:xfrm>
            <a:custGeom>
              <a:avLst/>
              <a:gdLst/>
              <a:ahLst/>
              <a:cxnLst/>
              <a:rect l="l" t="t" r="r" b="b"/>
              <a:pathLst>
                <a:path w="889" h="3617" extrusionOk="0">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199;p64">
              <a:extLst>
                <a:ext uri="{FF2B5EF4-FFF2-40B4-BE49-F238E27FC236}">
                  <a16:creationId xmlns:a16="http://schemas.microsoft.com/office/drawing/2014/main" id="{951C7609-CD99-3CEF-9EC5-A099F30188C8}"/>
                </a:ext>
              </a:extLst>
            </p:cNvPr>
            <p:cNvSpPr/>
            <p:nvPr/>
          </p:nvSpPr>
          <p:spPr>
            <a:xfrm>
              <a:off x="3967900" y="3845725"/>
              <a:ext cx="33025" cy="101975"/>
            </a:xfrm>
            <a:custGeom>
              <a:avLst/>
              <a:gdLst/>
              <a:ahLst/>
              <a:cxnLst/>
              <a:rect l="l" t="t" r="r" b="b"/>
              <a:pathLst>
                <a:path w="1321" h="4079" extrusionOk="0">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00;p64">
              <a:extLst>
                <a:ext uri="{FF2B5EF4-FFF2-40B4-BE49-F238E27FC236}">
                  <a16:creationId xmlns:a16="http://schemas.microsoft.com/office/drawing/2014/main" id="{39B4F584-0B32-5E3B-321E-9E51844B150E}"/>
                </a:ext>
              </a:extLst>
            </p:cNvPr>
            <p:cNvSpPr/>
            <p:nvPr/>
          </p:nvSpPr>
          <p:spPr>
            <a:xfrm>
              <a:off x="3935625" y="3881125"/>
              <a:ext cx="53525" cy="115525"/>
            </a:xfrm>
            <a:custGeom>
              <a:avLst/>
              <a:gdLst/>
              <a:ahLst/>
              <a:cxnLst/>
              <a:rect l="l" t="t" r="r" b="b"/>
              <a:pathLst>
                <a:path w="2141" h="4621" extrusionOk="0">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01;p64">
              <a:extLst>
                <a:ext uri="{FF2B5EF4-FFF2-40B4-BE49-F238E27FC236}">
                  <a16:creationId xmlns:a16="http://schemas.microsoft.com/office/drawing/2014/main" id="{E4021DD7-00AC-AF7E-A8C0-52D9C0DEC169}"/>
                </a:ext>
              </a:extLst>
            </p:cNvPr>
            <p:cNvSpPr/>
            <p:nvPr/>
          </p:nvSpPr>
          <p:spPr>
            <a:xfrm>
              <a:off x="3932125" y="3875200"/>
              <a:ext cx="57575" cy="127325"/>
            </a:xfrm>
            <a:custGeom>
              <a:avLst/>
              <a:gdLst/>
              <a:ahLst/>
              <a:cxnLst/>
              <a:rect l="l" t="t" r="r" b="b"/>
              <a:pathLst>
                <a:path w="2303" h="5093" extrusionOk="0">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02;p64">
              <a:extLst>
                <a:ext uri="{FF2B5EF4-FFF2-40B4-BE49-F238E27FC236}">
                  <a16:creationId xmlns:a16="http://schemas.microsoft.com/office/drawing/2014/main" id="{96DFE023-A92E-9899-7295-93B7E64E40CA}"/>
                </a:ext>
              </a:extLst>
            </p:cNvPr>
            <p:cNvSpPr/>
            <p:nvPr/>
          </p:nvSpPr>
          <p:spPr>
            <a:xfrm>
              <a:off x="3952475" y="3904550"/>
              <a:ext cx="18275" cy="72300"/>
            </a:xfrm>
            <a:custGeom>
              <a:avLst/>
              <a:gdLst/>
              <a:ahLst/>
              <a:cxnLst/>
              <a:rect l="l" t="t" r="r" b="b"/>
              <a:pathLst>
                <a:path w="731" h="2892" extrusionOk="0">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03;p64">
              <a:extLst>
                <a:ext uri="{FF2B5EF4-FFF2-40B4-BE49-F238E27FC236}">
                  <a16:creationId xmlns:a16="http://schemas.microsoft.com/office/drawing/2014/main" id="{E975E671-879E-E469-618C-68FA2B709B7F}"/>
                </a:ext>
              </a:extLst>
            </p:cNvPr>
            <p:cNvSpPr/>
            <p:nvPr/>
          </p:nvSpPr>
          <p:spPr>
            <a:xfrm>
              <a:off x="4649425" y="3143050"/>
              <a:ext cx="18275" cy="224025"/>
            </a:xfrm>
            <a:custGeom>
              <a:avLst/>
              <a:gdLst/>
              <a:ahLst/>
              <a:cxnLst/>
              <a:rect l="l" t="t" r="r" b="b"/>
              <a:pathLst>
                <a:path w="731" h="8961" extrusionOk="0">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04;p64">
              <a:extLst>
                <a:ext uri="{FF2B5EF4-FFF2-40B4-BE49-F238E27FC236}">
                  <a16:creationId xmlns:a16="http://schemas.microsoft.com/office/drawing/2014/main" id="{392A8C92-B0F0-970A-589D-93AFC9195362}"/>
                </a:ext>
              </a:extLst>
            </p:cNvPr>
            <p:cNvSpPr/>
            <p:nvPr/>
          </p:nvSpPr>
          <p:spPr>
            <a:xfrm>
              <a:off x="4652225" y="3168275"/>
              <a:ext cx="37925" cy="131550"/>
            </a:xfrm>
            <a:custGeom>
              <a:avLst/>
              <a:gdLst/>
              <a:ahLst/>
              <a:cxnLst/>
              <a:rect l="l" t="t" r="r" b="b"/>
              <a:pathLst>
                <a:path w="1517" h="5262" extrusionOk="0">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05;p64">
              <a:extLst>
                <a:ext uri="{FF2B5EF4-FFF2-40B4-BE49-F238E27FC236}">
                  <a16:creationId xmlns:a16="http://schemas.microsoft.com/office/drawing/2014/main" id="{468FA38C-DB4A-FF20-C0E0-5B29EFEAD50D}"/>
                </a:ext>
              </a:extLst>
            </p:cNvPr>
            <p:cNvSpPr/>
            <p:nvPr/>
          </p:nvSpPr>
          <p:spPr>
            <a:xfrm>
              <a:off x="3982650" y="3160575"/>
              <a:ext cx="18275" cy="252825"/>
            </a:xfrm>
            <a:custGeom>
              <a:avLst/>
              <a:gdLst/>
              <a:ahLst/>
              <a:cxnLst/>
              <a:rect l="l" t="t" r="r" b="b"/>
              <a:pathLst>
                <a:path w="731" h="10113" extrusionOk="0">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06;p64">
              <a:extLst>
                <a:ext uri="{FF2B5EF4-FFF2-40B4-BE49-F238E27FC236}">
                  <a16:creationId xmlns:a16="http://schemas.microsoft.com/office/drawing/2014/main" id="{13200488-E8FC-473B-ABFA-1DAE05F22902}"/>
                </a:ext>
              </a:extLst>
            </p:cNvPr>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207;p64">
              <a:extLst>
                <a:ext uri="{FF2B5EF4-FFF2-40B4-BE49-F238E27FC236}">
                  <a16:creationId xmlns:a16="http://schemas.microsoft.com/office/drawing/2014/main" id="{CEDB444B-A210-224A-E7CD-3198437BA55B}"/>
                </a:ext>
              </a:extLst>
            </p:cNvPr>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208;p64">
              <a:extLst>
                <a:ext uri="{FF2B5EF4-FFF2-40B4-BE49-F238E27FC236}">
                  <a16:creationId xmlns:a16="http://schemas.microsoft.com/office/drawing/2014/main" id="{B5C629D1-1B51-B3A7-6F7C-8CF8E7840D9C}"/>
                </a:ext>
              </a:extLst>
            </p:cNvPr>
            <p:cNvSpPr/>
            <p:nvPr/>
          </p:nvSpPr>
          <p:spPr>
            <a:xfrm>
              <a:off x="3400100" y="2659400"/>
              <a:ext cx="126350" cy="233900"/>
            </a:xfrm>
            <a:custGeom>
              <a:avLst/>
              <a:gdLst/>
              <a:ahLst/>
              <a:cxnLst/>
              <a:rect l="l" t="t" r="r" b="b"/>
              <a:pathLst>
                <a:path w="5054" h="9356" extrusionOk="0">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209;p64">
              <a:extLst>
                <a:ext uri="{FF2B5EF4-FFF2-40B4-BE49-F238E27FC236}">
                  <a16:creationId xmlns:a16="http://schemas.microsoft.com/office/drawing/2014/main" id="{D1DB1D48-CA69-4250-BD38-5D367C999427}"/>
                </a:ext>
              </a:extLst>
            </p:cNvPr>
            <p:cNvSpPr/>
            <p:nvPr/>
          </p:nvSpPr>
          <p:spPr>
            <a:xfrm>
              <a:off x="3395875" y="2653250"/>
              <a:ext cx="136900" cy="245950"/>
            </a:xfrm>
            <a:custGeom>
              <a:avLst/>
              <a:gdLst/>
              <a:ahLst/>
              <a:cxnLst/>
              <a:rect l="l" t="t" r="r" b="b"/>
              <a:pathLst>
                <a:path w="5476" h="9838" extrusionOk="0">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210;p64">
              <a:extLst>
                <a:ext uri="{FF2B5EF4-FFF2-40B4-BE49-F238E27FC236}">
                  <a16:creationId xmlns:a16="http://schemas.microsoft.com/office/drawing/2014/main" id="{6DB456CE-BF9B-0A0A-3E1A-73FE0A99CA83}"/>
                </a:ext>
              </a:extLst>
            </p:cNvPr>
            <p:cNvSpPr/>
            <p:nvPr/>
          </p:nvSpPr>
          <p:spPr>
            <a:xfrm>
              <a:off x="3487125" y="2863100"/>
              <a:ext cx="346050" cy="500625"/>
            </a:xfrm>
            <a:custGeom>
              <a:avLst/>
              <a:gdLst/>
              <a:ahLst/>
              <a:cxnLst/>
              <a:rect l="l" t="t" r="r" b="b"/>
              <a:pathLst>
                <a:path w="13842" h="20025" extrusionOk="0">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211;p64">
              <a:extLst>
                <a:ext uri="{FF2B5EF4-FFF2-40B4-BE49-F238E27FC236}">
                  <a16:creationId xmlns:a16="http://schemas.microsoft.com/office/drawing/2014/main" id="{C771A121-04FB-9BEB-78D2-01CF012C7DCF}"/>
                </a:ext>
              </a:extLst>
            </p:cNvPr>
            <p:cNvSpPr/>
            <p:nvPr/>
          </p:nvSpPr>
          <p:spPr>
            <a:xfrm>
              <a:off x="3480800" y="2857400"/>
              <a:ext cx="350275" cy="512475"/>
            </a:xfrm>
            <a:custGeom>
              <a:avLst/>
              <a:gdLst/>
              <a:ahLst/>
              <a:cxnLst/>
              <a:rect l="l" t="t" r="r" b="b"/>
              <a:pathLst>
                <a:path w="14011" h="20499" extrusionOk="0">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212;p64">
              <a:extLst>
                <a:ext uri="{FF2B5EF4-FFF2-40B4-BE49-F238E27FC236}">
                  <a16:creationId xmlns:a16="http://schemas.microsoft.com/office/drawing/2014/main" id="{7FF63825-8B74-91A2-807D-6C1E32156FB0}"/>
                </a:ext>
              </a:extLst>
            </p:cNvPr>
            <p:cNvSpPr/>
            <p:nvPr/>
          </p:nvSpPr>
          <p:spPr>
            <a:xfrm>
              <a:off x="3115850" y="2418375"/>
              <a:ext cx="301125" cy="330350"/>
            </a:xfrm>
            <a:custGeom>
              <a:avLst/>
              <a:gdLst/>
              <a:ahLst/>
              <a:cxnLst/>
              <a:rect l="l" t="t" r="r" b="b"/>
              <a:pathLst>
                <a:path w="12045" h="13214" extrusionOk="0">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213;p64">
              <a:extLst>
                <a:ext uri="{FF2B5EF4-FFF2-40B4-BE49-F238E27FC236}">
                  <a16:creationId xmlns:a16="http://schemas.microsoft.com/office/drawing/2014/main" id="{CF808456-FC81-1B81-F44B-FC97393ADF59}"/>
                </a:ext>
              </a:extLst>
            </p:cNvPr>
            <p:cNvSpPr/>
            <p:nvPr/>
          </p:nvSpPr>
          <p:spPr>
            <a:xfrm>
              <a:off x="3123550" y="2412500"/>
              <a:ext cx="294825" cy="342125"/>
            </a:xfrm>
            <a:custGeom>
              <a:avLst/>
              <a:gdLst/>
              <a:ahLst/>
              <a:cxnLst/>
              <a:rect l="l" t="t" r="r" b="b"/>
              <a:pathLst>
                <a:path w="11793" h="13685" extrusionOk="0">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214;p64">
              <a:extLst>
                <a:ext uri="{FF2B5EF4-FFF2-40B4-BE49-F238E27FC236}">
                  <a16:creationId xmlns:a16="http://schemas.microsoft.com/office/drawing/2014/main" id="{04C354B4-1041-7408-2EC1-B4B6903D7822}"/>
                </a:ext>
              </a:extLst>
            </p:cNvPr>
            <p:cNvSpPr/>
            <p:nvPr/>
          </p:nvSpPr>
          <p:spPr>
            <a:xfrm>
              <a:off x="3035125" y="2305125"/>
              <a:ext cx="402900" cy="383475"/>
            </a:xfrm>
            <a:custGeom>
              <a:avLst/>
              <a:gdLst/>
              <a:ahLst/>
              <a:cxnLst/>
              <a:rect l="l" t="t" r="r" b="b"/>
              <a:pathLst>
                <a:path w="16116" h="15339" extrusionOk="0">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215;p64">
              <a:extLst>
                <a:ext uri="{FF2B5EF4-FFF2-40B4-BE49-F238E27FC236}">
                  <a16:creationId xmlns:a16="http://schemas.microsoft.com/office/drawing/2014/main" id="{85A2753D-B9D5-A3E2-F85C-BEE8D5DC7504}"/>
                </a:ext>
              </a:extLst>
            </p:cNvPr>
            <p:cNvSpPr/>
            <p:nvPr/>
          </p:nvSpPr>
          <p:spPr>
            <a:xfrm>
              <a:off x="3054075" y="2298800"/>
              <a:ext cx="384650" cy="395875"/>
            </a:xfrm>
            <a:custGeom>
              <a:avLst/>
              <a:gdLst/>
              <a:ahLst/>
              <a:cxnLst/>
              <a:rect l="l" t="t" r="r" b="b"/>
              <a:pathLst>
                <a:path w="15386" h="15835" extrusionOk="0">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216;p64">
              <a:extLst>
                <a:ext uri="{FF2B5EF4-FFF2-40B4-BE49-F238E27FC236}">
                  <a16:creationId xmlns:a16="http://schemas.microsoft.com/office/drawing/2014/main" id="{CCED4A53-5F41-B5AF-3934-4F882D80887B}"/>
                </a:ext>
              </a:extLst>
            </p:cNvPr>
            <p:cNvSpPr/>
            <p:nvPr/>
          </p:nvSpPr>
          <p:spPr>
            <a:xfrm>
              <a:off x="3253400" y="2545500"/>
              <a:ext cx="71625" cy="89550"/>
            </a:xfrm>
            <a:custGeom>
              <a:avLst/>
              <a:gdLst/>
              <a:ahLst/>
              <a:cxnLst/>
              <a:rect l="l" t="t" r="r" b="b"/>
              <a:pathLst>
                <a:path w="2865" h="3582" extrusionOk="0">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217;p64">
              <a:extLst>
                <a:ext uri="{FF2B5EF4-FFF2-40B4-BE49-F238E27FC236}">
                  <a16:creationId xmlns:a16="http://schemas.microsoft.com/office/drawing/2014/main" id="{2A1E187E-351A-C627-300F-F57B58516186}"/>
                </a:ext>
              </a:extLst>
            </p:cNvPr>
            <p:cNvSpPr/>
            <p:nvPr/>
          </p:nvSpPr>
          <p:spPr>
            <a:xfrm>
              <a:off x="3258325" y="2540250"/>
              <a:ext cx="73725" cy="100375"/>
            </a:xfrm>
            <a:custGeom>
              <a:avLst/>
              <a:gdLst/>
              <a:ahLst/>
              <a:cxnLst/>
              <a:rect l="l" t="t" r="r" b="b"/>
              <a:pathLst>
                <a:path w="2949" h="4015" extrusionOk="0">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218;p64">
              <a:extLst>
                <a:ext uri="{FF2B5EF4-FFF2-40B4-BE49-F238E27FC236}">
                  <a16:creationId xmlns:a16="http://schemas.microsoft.com/office/drawing/2014/main" id="{FE9D8627-1E13-E54E-6501-B83A7749EBB7}"/>
                </a:ext>
              </a:extLst>
            </p:cNvPr>
            <p:cNvSpPr/>
            <p:nvPr/>
          </p:nvSpPr>
          <p:spPr>
            <a:xfrm>
              <a:off x="3096175" y="2715150"/>
              <a:ext cx="256925" cy="96750"/>
            </a:xfrm>
            <a:custGeom>
              <a:avLst/>
              <a:gdLst/>
              <a:ahLst/>
              <a:cxnLst/>
              <a:rect l="l" t="t" r="r" b="b"/>
              <a:pathLst>
                <a:path w="10277" h="3870" extrusionOk="0">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219;p64">
              <a:extLst>
                <a:ext uri="{FF2B5EF4-FFF2-40B4-BE49-F238E27FC236}">
                  <a16:creationId xmlns:a16="http://schemas.microsoft.com/office/drawing/2014/main" id="{EA0412E8-F333-5CD1-867A-FC476098DCB4}"/>
                </a:ext>
              </a:extLst>
            </p:cNvPr>
            <p:cNvSpPr/>
            <p:nvPr/>
          </p:nvSpPr>
          <p:spPr>
            <a:xfrm>
              <a:off x="3089875" y="2709400"/>
              <a:ext cx="269550" cy="108575"/>
            </a:xfrm>
            <a:custGeom>
              <a:avLst/>
              <a:gdLst/>
              <a:ahLst/>
              <a:cxnLst/>
              <a:rect l="l" t="t" r="r" b="b"/>
              <a:pathLst>
                <a:path w="10782" h="4343" extrusionOk="0">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220;p64">
              <a:extLst>
                <a:ext uri="{FF2B5EF4-FFF2-40B4-BE49-F238E27FC236}">
                  <a16:creationId xmlns:a16="http://schemas.microsoft.com/office/drawing/2014/main" id="{4625DF3C-A2C6-AFC5-C0F4-DA58CEBA8371}"/>
                </a:ext>
              </a:extLst>
            </p:cNvPr>
            <p:cNvSpPr/>
            <p:nvPr/>
          </p:nvSpPr>
          <p:spPr>
            <a:xfrm>
              <a:off x="2812625" y="5107575"/>
              <a:ext cx="230250" cy="130200"/>
            </a:xfrm>
            <a:custGeom>
              <a:avLst/>
              <a:gdLst/>
              <a:ahLst/>
              <a:cxnLst/>
              <a:rect l="l" t="t" r="r" b="b"/>
              <a:pathLst>
                <a:path w="9210" h="5208" extrusionOk="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221;p64">
              <a:extLst>
                <a:ext uri="{FF2B5EF4-FFF2-40B4-BE49-F238E27FC236}">
                  <a16:creationId xmlns:a16="http://schemas.microsoft.com/office/drawing/2014/main" id="{539FF3C5-50B0-2CDB-EA39-8B61264249FD}"/>
                </a:ext>
              </a:extLst>
            </p:cNvPr>
            <p:cNvSpPr/>
            <p:nvPr/>
          </p:nvSpPr>
          <p:spPr>
            <a:xfrm>
              <a:off x="2811925" y="5102075"/>
              <a:ext cx="226025" cy="141800"/>
            </a:xfrm>
            <a:custGeom>
              <a:avLst/>
              <a:gdLst/>
              <a:ahLst/>
              <a:cxnLst/>
              <a:rect l="l" t="t" r="r" b="b"/>
              <a:pathLst>
                <a:path w="9041" h="5672" extrusionOk="0">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222;p64">
              <a:extLst>
                <a:ext uri="{FF2B5EF4-FFF2-40B4-BE49-F238E27FC236}">
                  <a16:creationId xmlns:a16="http://schemas.microsoft.com/office/drawing/2014/main" id="{76836AEE-2E00-9F01-CF11-5557381347FD}"/>
                </a:ext>
              </a:extLst>
            </p:cNvPr>
            <p:cNvSpPr/>
            <p:nvPr/>
          </p:nvSpPr>
          <p:spPr>
            <a:xfrm>
              <a:off x="2816150" y="5125225"/>
              <a:ext cx="209875" cy="112550"/>
            </a:xfrm>
            <a:custGeom>
              <a:avLst/>
              <a:gdLst/>
              <a:ahLst/>
              <a:cxnLst/>
              <a:rect l="l" t="t" r="r" b="b"/>
              <a:pathLst>
                <a:path w="8395" h="4502" extrusionOk="0">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223;p64">
              <a:extLst>
                <a:ext uri="{FF2B5EF4-FFF2-40B4-BE49-F238E27FC236}">
                  <a16:creationId xmlns:a16="http://schemas.microsoft.com/office/drawing/2014/main" id="{986258EC-BAE1-DF99-BD94-A2A35BD8E36C}"/>
                </a:ext>
              </a:extLst>
            </p:cNvPr>
            <p:cNvSpPr/>
            <p:nvPr/>
          </p:nvSpPr>
          <p:spPr>
            <a:xfrm>
              <a:off x="2811925" y="5119425"/>
              <a:ext cx="220425" cy="124450"/>
            </a:xfrm>
            <a:custGeom>
              <a:avLst/>
              <a:gdLst/>
              <a:ahLst/>
              <a:cxnLst/>
              <a:rect l="l" t="t" r="r" b="b"/>
              <a:pathLst>
                <a:path w="8817" h="4978" extrusionOk="0">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224;p64">
              <a:extLst>
                <a:ext uri="{FF2B5EF4-FFF2-40B4-BE49-F238E27FC236}">
                  <a16:creationId xmlns:a16="http://schemas.microsoft.com/office/drawing/2014/main" id="{5ACF2A64-75AC-801C-4D20-8042FD1076CD}"/>
                </a:ext>
              </a:extLst>
            </p:cNvPr>
            <p:cNvSpPr/>
            <p:nvPr/>
          </p:nvSpPr>
          <p:spPr>
            <a:xfrm>
              <a:off x="3328500" y="5107575"/>
              <a:ext cx="230250" cy="130200"/>
            </a:xfrm>
            <a:custGeom>
              <a:avLst/>
              <a:gdLst/>
              <a:ahLst/>
              <a:cxnLst/>
              <a:rect l="l" t="t" r="r" b="b"/>
              <a:pathLst>
                <a:path w="9210" h="5208" extrusionOk="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225;p64">
              <a:extLst>
                <a:ext uri="{FF2B5EF4-FFF2-40B4-BE49-F238E27FC236}">
                  <a16:creationId xmlns:a16="http://schemas.microsoft.com/office/drawing/2014/main" id="{B99E114B-54E5-7C77-0598-04A049B84968}"/>
                </a:ext>
              </a:extLst>
            </p:cNvPr>
            <p:cNvSpPr/>
            <p:nvPr/>
          </p:nvSpPr>
          <p:spPr>
            <a:xfrm>
              <a:off x="3333425" y="5102075"/>
              <a:ext cx="226025" cy="141800"/>
            </a:xfrm>
            <a:custGeom>
              <a:avLst/>
              <a:gdLst/>
              <a:ahLst/>
              <a:cxnLst/>
              <a:rect l="l" t="t" r="r" b="b"/>
              <a:pathLst>
                <a:path w="9041" h="5672" extrusionOk="0">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226;p64">
              <a:extLst>
                <a:ext uri="{FF2B5EF4-FFF2-40B4-BE49-F238E27FC236}">
                  <a16:creationId xmlns:a16="http://schemas.microsoft.com/office/drawing/2014/main" id="{496DC805-A7E8-6811-6F78-36C3CCAE00BB}"/>
                </a:ext>
              </a:extLst>
            </p:cNvPr>
            <p:cNvSpPr/>
            <p:nvPr/>
          </p:nvSpPr>
          <p:spPr>
            <a:xfrm>
              <a:off x="3345350" y="5125225"/>
              <a:ext cx="209875" cy="112550"/>
            </a:xfrm>
            <a:custGeom>
              <a:avLst/>
              <a:gdLst/>
              <a:ahLst/>
              <a:cxnLst/>
              <a:rect l="l" t="t" r="r" b="b"/>
              <a:pathLst>
                <a:path w="8395" h="4502" extrusionOk="0">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227;p64">
              <a:extLst>
                <a:ext uri="{FF2B5EF4-FFF2-40B4-BE49-F238E27FC236}">
                  <a16:creationId xmlns:a16="http://schemas.microsoft.com/office/drawing/2014/main" id="{AC0AD8CF-B71D-C154-88C5-B432C660ED45}"/>
                </a:ext>
              </a:extLst>
            </p:cNvPr>
            <p:cNvSpPr/>
            <p:nvPr/>
          </p:nvSpPr>
          <p:spPr>
            <a:xfrm>
              <a:off x="3339025" y="5119425"/>
              <a:ext cx="220425" cy="124450"/>
            </a:xfrm>
            <a:custGeom>
              <a:avLst/>
              <a:gdLst/>
              <a:ahLst/>
              <a:cxnLst/>
              <a:rect l="l" t="t" r="r" b="b"/>
              <a:pathLst>
                <a:path w="8817" h="4978" extrusionOk="0">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228;p64">
              <a:extLst>
                <a:ext uri="{FF2B5EF4-FFF2-40B4-BE49-F238E27FC236}">
                  <a16:creationId xmlns:a16="http://schemas.microsoft.com/office/drawing/2014/main" id="{0379FE84-F743-EED8-C9A9-A7DA998225EC}"/>
                </a:ext>
              </a:extLst>
            </p:cNvPr>
            <p:cNvSpPr/>
            <p:nvPr/>
          </p:nvSpPr>
          <p:spPr>
            <a:xfrm>
              <a:off x="2910200" y="3517250"/>
              <a:ext cx="615550" cy="1665775"/>
            </a:xfrm>
            <a:custGeom>
              <a:avLst/>
              <a:gdLst/>
              <a:ahLst/>
              <a:cxnLst/>
              <a:rect l="l" t="t" r="r" b="b"/>
              <a:pathLst>
                <a:path w="24622" h="66631" extrusionOk="0">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229;p64">
              <a:extLst>
                <a:ext uri="{FF2B5EF4-FFF2-40B4-BE49-F238E27FC236}">
                  <a16:creationId xmlns:a16="http://schemas.microsoft.com/office/drawing/2014/main" id="{E991E198-5E69-5D9A-D186-A79C7F58789C}"/>
                </a:ext>
              </a:extLst>
            </p:cNvPr>
            <p:cNvSpPr/>
            <p:nvPr/>
          </p:nvSpPr>
          <p:spPr>
            <a:xfrm>
              <a:off x="2905275" y="3511100"/>
              <a:ext cx="626800" cy="1678025"/>
            </a:xfrm>
            <a:custGeom>
              <a:avLst/>
              <a:gdLst/>
              <a:ahLst/>
              <a:cxnLst/>
              <a:rect l="l" t="t" r="r" b="b"/>
              <a:pathLst>
                <a:path w="25072" h="67121" extrusionOk="0">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230;p64">
              <a:extLst>
                <a:ext uri="{FF2B5EF4-FFF2-40B4-BE49-F238E27FC236}">
                  <a16:creationId xmlns:a16="http://schemas.microsoft.com/office/drawing/2014/main" id="{A0932E08-5F99-26C0-C3B3-4F6BDC27B982}"/>
                </a:ext>
              </a:extLst>
            </p:cNvPr>
            <p:cNvSpPr/>
            <p:nvPr/>
          </p:nvSpPr>
          <p:spPr>
            <a:xfrm>
              <a:off x="3183925" y="3855550"/>
              <a:ext cx="78625" cy="139825"/>
            </a:xfrm>
            <a:custGeom>
              <a:avLst/>
              <a:gdLst/>
              <a:ahLst/>
              <a:cxnLst/>
              <a:rect l="l" t="t" r="r" b="b"/>
              <a:pathLst>
                <a:path w="3145" h="5593" extrusionOk="0">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231;p64">
              <a:extLst>
                <a:ext uri="{FF2B5EF4-FFF2-40B4-BE49-F238E27FC236}">
                  <a16:creationId xmlns:a16="http://schemas.microsoft.com/office/drawing/2014/main" id="{AEF23751-6EB4-F0F9-F595-6CD7881E86A6}"/>
                </a:ext>
              </a:extLst>
            </p:cNvPr>
            <p:cNvSpPr/>
            <p:nvPr/>
          </p:nvSpPr>
          <p:spPr>
            <a:xfrm>
              <a:off x="2589450" y="2878550"/>
              <a:ext cx="361475" cy="677325"/>
            </a:xfrm>
            <a:custGeom>
              <a:avLst/>
              <a:gdLst/>
              <a:ahLst/>
              <a:cxnLst/>
              <a:rect l="l" t="t" r="r" b="b"/>
              <a:pathLst>
                <a:path w="14459" h="27093" extrusionOk="0">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232;p64">
              <a:extLst>
                <a:ext uri="{FF2B5EF4-FFF2-40B4-BE49-F238E27FC236}">
                  <a16:creationId xmlns:a16="http://schemas.microsoft.com/office/drawing/2014/main" id="{BC33FC86-1A7C-2CFB-CE81-E7269C2F5D21}"/>
                </a:ext>
              </a:extLst>
            </p:cNvPr>
            <p:cNvSpPr/>
            <p:nvPr/>
          </p:nvSpPr>
          <p:spPr>
            <a:xfrm>
              <a:off x="2588725" y="2872225"/>
              <a:ext cx="367825" cy="689625"/>
            </a:xfrm>
            <a:custGeom>
              <a:avLst/>
              <a:gdLst/>
              <a:ahLst/>
              <a:cxnLst/>
              <a:rect l="l" t="t" r="r" b="b"/>
              <a:pathLst>
                <a:path w="14713" h="27585" extrusionOk="0">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233;p64">
              <a:extLst>
                <a:ext uri="{FF2B5EF4-FFF2-40B4-BE49-F238E27FC236}">
                  <a16:creationId xmlns:a16="http://schemas.microsoft.com/office/drawing/2014/main" id="{0DEB5EC0-3AB0-0735-9C19-4F7A4EAD0A0B}"/>
                </a:ext>
              </a:extLst>
            </p:cNvPr>
            <p:cNvSpPr/>
            <p:nvPr/>
          </p:nvSpPr>
          <p:spPr>
            <a:xfrm>
              <a:off x="2888425" y="3476525"/>
              <a:ext cx="122150" cy="126200"/>
            </a:xfrm>
            <a:custGeom>
              <a:avLst/>
              <a:gdLst/>
              <a:ahLst/>
              <a:cxnLst/>
              <a:rect l="l" t="t" r="r" b="b"/>
              <a:pathLst>
                <a:path w="4886" h="5048" extrusionOk="0">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234;p64">
              <a:extLst>
                <a:ext uri="{FF2B5EF4-FFF2-40B4-BE49-F238E27FC236}">
                  <a16:creationId xmlns:a16="http://schemas.microsoft.com/office/drawing/2014/main" id="{7EC6AA27-2560-F2C1-3958-C59E431CC402}"/>
                </a:ext>
              </a:extLst>
            </p:cNvPr>
            <p:cNvSpPr/>
            <p:nvPr/>
          </p:nvSpPr>
          <p:spPr>
            <a:xfrm>
              <a:off x="2882825" y="3470650"/>
              <a:ext cx="126350" cy="137850"/>
            </a:xfrm>
            <a:custGeom>
              <a:avLst/>
              <a:gdLst/>
              <a:ahLst/>
              <a:cxnLst/>
              <a:rect l="l" t="t" r="r" b="b"/>
              <a:pathLst>
                <a:path w="5054" h="5514" extrusionOk="0">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235;p64">
              <a:extLst>
                <a:ext uri="{FF2B5EF4-FFF2-40B4-BE49-F238E27FC236}">
                  <a16:creationId xmlns:a16="http://schemas.microsoft.com/office/drawing/2014/main" id="{0702FF8F-7C2C-9561-5C62-54C1D2BE2D7E}"/>
                </a:ext>
              </a:extLst>
            </p:cNvPr>
            <p:cNvSpPr/>
            <p:nvPr/>
          </p:nvSpPr>
          <p:spPr>
            <a:xfrm>
              <a:off x="2922825" y="3491975"/>
              <a:ext cx="54775" cy="71700"/>
            </a:xfrm>
            <a:custGeom>
              <a:avLst/>
              <a:gdLst/>
              <a:ahLst/>
              <a:cxnLst/>
              <a:rect l="l" t="t" r="r" b="b"/>
              <a:pathLst>
                <a:path w="2191" h="2868" extrusionOk="0">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236;p64">
              <a:extLst>
                <a:ext uri="{FF2B5EF4-FFF2-40B4-BE49-F238E27FC236}">
                  <a16:creationId xmlns:a16="http://schemas.microsoft.com/office/drawing/2014/main" id="{B834A6F2-CDDE-828F-D373-696C8F8407F5}"/>
                </a:ext>
              </a:extLst>
            </p:cNvPr>
            <p:cNvSpPr/>
            <p:nvPr/>
          </p:nvSpPr>
          <p:spPr>
            <a:xfrm>
              <a:off x="2916500" y="3485800"/>
              <a:ext cx="65300" cy="83400"/>
            </a:xfrm>
            <a:custGeom>
              <a:avLst/>
              <a:gdLst/>
              <a:ahLst/>
              <a:cxnLst/>
              <a:rect l="l" t="t" r="r" b="b"/>
              <a:pathLst>
                <a:path w="2612" h="3336" extrusionOk="0">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237;p64">
              <a:extLst>
                <a:ext uri="{FF2B5EF4-FFF2-40B4-BE49-F238E27FC236}">
                  <a16:creationId xmlns:a16="http://schemas.microsoft.com/office/drawing/2014/main" id="{FAA19D43-2331-D559-00EB-8DC24F83DEE5}"/>
                </a:ext>
              </a:extLst>
            </p:cNvPr>
            <p:cNvSpPr/>
            <p:nvPr/>
          </p:nvSpPr>
          <p:spPr>
            <a:xfrm>
              <a:off x="2907375" y="2774425"/>
              <a:ext cx="602250" cy="818975"/>
            </a:xfrm>
            <a:custGeom>
              <a:avLst/>
              <a:gdLst/>
              <a:ahLst/>
              <a:cxnLst/>
              <a:rect l="l" t="t" r="r" b="b"/>
              <a:pathLst>
                <a:path w="24090" h="32759" extrusionOk="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238;p64">
              <a:extLst>
                <a:ext uri="{FF2B5EF4-FFF2-40B4-BE49-F238E27FC236}">
                  <a16:creationId xmlns:a16="http://schemas.microsoft.com/office/drawing/2014/main" id="{A09FF815-FBB3-1C49-9526-9BF4555684B2}"/>
                </a:ext>
              </a:extLst>
            </p:cNvPr>
            <p:cNvSpPr/>
            <p:nvPr/>
          </p:nvSpPr>
          <p:spPr>
            <a:xfrm>
              <a:off x="2901775" y="2769050"/>
              <a:ext cx="613450" cy="830350"/>
            </a:xfrm>
            <a:custGeom>
              <a:avLst/>
              <a:gdLst/>
              <a:ahLst/>
              <a:cxnLst/>
              <a:rect l="l" t="t" r="r" b="b"/>
              <a:pathLst>
                <a:path w="24538" h="33214" extrusionOk="0">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239;p64">
              <a:extLst>
                <a:ext uri="{FF2B5EF4-FFF2-40B4-BE49-F238E27FC236}">
                  <a16:creationId xmlns:a16="http://schemas.microsoft.com/office/drawing/2014/main" id="{05EDFC0A-1743-572F-CB31-49E32E45640A}"/>
                </a:ext>
              </a:extLst>
            </p:cNvPr>
            <p:cNvSpPr/>
            <p:nvPr/>
          </p:nvSpPr>
          <p:spPr>
            <a:xfrm>
              <a:off x="3490625" y="2898200"/>
              <a:ext cx="312375" cy="474625"/>
            </a:xfrm>
            <a:custGeom>
              <a:avLst/>
              <a:gdLst/>
              <a:ahLst/>
              <a:cxnLst/>
              <a:rect l="l" t="t" r="r" b="b"/>
              <a:pathLst>
                <a:path w="12495" h="18985" extrusionOk="0">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240;p64">
              <a:extLst>
                <a:ext uri="{FF2B5EF4-FFF2-40B4-BE49-F238E27FC236}">
                  <a16:creationId xmlns:a16="http://schemas.microsoft.com/office/drawing/2014/main" id="{AE5A5011-8795-098D-1703-DCDDF6206266}"/>
                </a:ext>
              </a:extLst>
            </p:cNvPr>
            <p:cNvSpPr/>
            <p:nvPr/>
          </p:nvSpPr>
          <p:spPr>
            <a:xfrm>
              <a:off x="3484325" y="2892300"/>
              <a:ext cx="325675" cy="486700"/>
            </a:xfrm>
            <a:custGeom>
              <a:avLst/>
              <a:gdLst/>
              <a:ahLst/>
              <a:cxnLst/>
              <a:rect l="l" t="t" r="r" b="b"/>
              <a:pathLst>
                <a:path w="13027" h="19468" extrusionOk="0">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96287790"/>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213;p57">
            <a:extLst>
              <a:ext uri="{FF2B5EF4-FFF2-40B4-BE49-F238E27FC236}">
                <a16:creationId xmlns:a16="http://schemas.microsoft.com/office/drawing/2014/main" id="{453E1234-27E7-29EC-1E83-444FF242FC4C}"/>
              </a:ext>
            </a:extLst>
          </p:cNvPr>
          <p:cNvSpPr txBox="1">
            <a:spLocks noGrp="1"/>
          </p:cNvSpPr>
          <p:nvPr>
            <p:ph type="title"/>
          </p:nvPr>
        </p:nvSpPr>
        <p:spPr>
          <a:xfrm>
            <a:off x="326423" y="201509"/>
            <a:ext cx="3622715" cy="873009"/>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u="none" strike="noStrike" dirty="0" err="1">
                <a:effectLst/>
                <a:latin typeface="Josefin Sans" pitchFamily="2" charset="0"/>
                <a:ea typeface="MS Mincho" panose="02020609040205080304" pitchFamily="49" charset="-128"/>
                <a:cs typeface="Arial" panose="020B0604020202020204" pitchFamily="34" charset="0"/>
              </a:rPr>
              <a:t>Đặc</a:t>
            </a:r>
            <a:r>
              <a:rPr lang="en-US" sz="2000" u="none" strike="noStrike" dirty="0">
                <a:effectLst/>
                <a:latin typeface="Josefin Sans" pitchFamily="2" charset="0"/>
                <a:ea typeface="MS Mincho" panose="02020609040205080304" pitchFamily="49" charset="-128"/>
                <a:cs typeface="Arial" panose="020B0604020202020204" pitchFamily="34" charset="0"/>
              </a:rPr>
              <a:t> </a:t>
            </a:r>
            <a:r>
              <a:rPr lang="en-US" sz="2000" u="none" strike="noStrike" dirty="0" err="1">
                <a:effectLst/>
                <a:latin typeface="Josefin Sans" pitchFamily="2" charset="0"/>
                <a:ea typeface="MS Mincho" panose="02020609040205080304" pitchFamily="49" charset="-128"/>
                <a:cs typeface="Arial" panose="020B0604020202020204" pitchFamily="34" charset="0"/>
              </a:rPr>
              <a:t>tả</a:t>
            </a:r>
            <a:r>
              <a:rPr lang="en-US" sz="2000" u="none" strike="noStrike" dirty="0">
                <a:effectLst/>
                <a:latin typeface="Josefin Sans" pitchFamily="2" charset="0"/>
                <a:ea typeface="MS Mincho" panose="02020609040205080304" pitchFamily="49" charset="-128"/>
                <a:cs typeface="Arial" panose="020B0604020202020204" pitchFamily="34" charset="0"/>
              </a:rPr>
              <a:t> </a:t>
            </a:r>
            <a:r>
              <a:rPr lang="vi-VN" sz="2000" u="none" strike="noStrike" dirty="0">
                <a:effectLst/>
                <a:latin typeface="Josefin Sans" pitchFamily="2" charset="0"/>
                <a:ea typeface="MS Mincho" panose="02020609040205080304" pitchFamily="49" charset="-128"/>
                <a:cs typeface="Arial" panose="020B0604020202020204" pitchFamily="34" charset="0"/>
              </a:rPr>
              <a:t>yêu cầu </a:t>
            </a:r>
            <a:r>
              <a:rPr lang="en-US" sz="2000" u="none" strike="noStrike" dirty="0" err="1">
                <a:effectLst/>
                <a:latin typeface="Josefin Sans" pitchFamily="2" charset="0"/>
                <a:ea typeface="MS Mincho" panose="02020609040205080304" pitchFamily="49" charset="-128"/>
                <a:cs typeface="Arial" panose="020B0604020202020204" pitchFamily="34" charset="0"/>
              </a:rPr>
              <a:t>Usecase</a:t>
            </a:r>
            <a:r>
              <a:rPr lang="en-US" sz="2000" u="none" strike="noStrike" dirty="0">
                <a:effectLst/>
                <a:latin typeface="Josefin Sans" pitchFamily="2" charset="0"/>
                <a:ea typeface="MS Mincho" panose="02020609040205080304" pitchFamily="49" charset="-128"/>
                <a:cs typeface="Arial" panose="020B0604020202020204" pitchFamily="34" charset="0"/>
              </a:rPr>
              <a:t> </a:t>
            </a:r>
            <a:r>
              <a:rPr lang="vi-VN" sz="2000" u="none" strike="noStrike" dirty="0">
                <a:effectLst/>
                <a:latin typeface="Josefin Sans" pitchFamily="2" charset="0"/>
                <a:ea typeface="MS Mincho" panose="02020609040205080304" pitchFamily="49" charset="-128"/>
                <a:cs typeface="Arial" panose="020B0604020202020204" pitchFamily="34" charset="0"/>
              </a:rPr>
              <a:t>đăng ký đăng nhập</a:t>
            </a:r>
            <a:endParaRPr sz="2000" dirty="0">
              <a:latin typeface="Josefin Sans" pitchFamily="2" charset="0"/>
            </a:endParaRPr>
          </a:p>
        </p:txBody>
      </p:sp>
      <p:sp>
        <p:nvSpPr>
          <p:cNvPr id="6" name="Google Shape;3214;p57">
            <a:extLst>
              <a:ext uri="{FF2B5EF4-FFF2-40B4-BE49-F238E27FC236}">
                <a16:creationId xmlns:a16="http://schemas.microsoft.com/office/drawing/2014/main" id="{93A53BB0-EF5B-341F-5B99-8190F9AF97C3}"/>
              </a:ext>
            </a:extLst>
          </p:cNvPr>
          <p:cNvSpPr txBox="1">
            <a:spLocks noGrp="1"/>
          </p:cNvSpPr>
          <p:nvPr>
            <p:ph type="subTitle" idx="1"/>
          </p:nvPr>
        </p:nvSpPr>
        <p:spPr>
          <a:xfrm>
            <a:off x="4271549" y="4141"/>
            <a:ext cx="4983360" cy="5915557"/>
          </a:xfrm>
          <a:prstGeom prst="rect">
            <a:avLst/>
          </a:prstGeom>
          <a:solidFill>
            <a:schemeClr val="accent1">
              <a:lumMod val="20000"/>
              <a:lumOff val="80000"/>
            </a:schemeClr>
          </a:solidFill>
        </p:spPr>
        <p:txBody>
          <a:bodyPr spcFirstLastPara="1" wrap="square" lIns="91425" tIns="91425" rIns="91425" bIns="91425" anchor="t" anchorCtr="0">
            <a:noAutofit/>
          </a:bodyPr>
          <a:lstStyle/>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Tác</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nhân</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Khách</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hàng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Admin</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Mô</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tả</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UC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cho</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phép</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Admin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đăng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nhập</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khách</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hàng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đăng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nhập</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đăng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ký</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vào</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hệ</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thống</a:t>
            </a:r>
            <a:endParaRPr lang="en-US" sz="1050" b="1" dirty="0">
              <a:solidFill>
                <a:srgbClr val="000000"/>
              </a:solidFill>
              <a:effectLst/>
              <a:latin typeface="Josefin Sans" pitchFamily="2" charset="0"/>
              <a:ea typeface="DengXian" panose="02010600030101010101" pitchFamily="2" charset="-122"/>
              <a:cs typeface="Arial" panose="020B0604020202020204" pitchFamily="34" charset="0"/>
            </a:endParaRP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Tiền</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điều</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kiện</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Admin/</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khách</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hàng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truy</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cập</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vào</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phần</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đăng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nhập</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đăng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ký</a:t>
            </a:r>
            <a:endParaRPr lang="en-US" sz="1050" b="1" dirty="0">
              <a:solidFill>
                <a:srgbClr val="000000"/>
              </a:solidFill>
              <a:effectLst/>
              <a:latin typeface="Josefin Sans" pitchFamily="2" charset="0"/>
              <a:ea typeface="DengXian" panose="02010600030101010101" pitchFamily="2" charset="-122"/>
              <a:cs typeface="Arial" panose="020B0604020202020204" pitchFamily="34" charset="0"/>
            </a:endParaRP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Luồng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sự</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kiện</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a:t>
            </a:r>
          </a:p>
          <a:p>
            <a:pPr marL="0" marR="0" lvl="0" indent="0" algn="l">
              <a:lnSpc>
                <a:spcPct val="107000"/>
              </a:lnSpc>
              <a:spcBef>
                <a:spcPts val="0"/>
              </a:spcBef>
              <a:spcAft>
                <a:spcPts val="0"/>
              </a:spcAft>
            </a:pP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Admin,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khách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hàng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chọn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kiểu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tác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động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lên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danh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sách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Account: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đăng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với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Admin;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đăng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ký</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đăng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với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khách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hàng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Đối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với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Admin</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Hệ</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thống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hiển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thị</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form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đăng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t>
            </a:r>
          </a:p>
          <a:p>
            <a:pPr marL="0" marR="0" lvl="0" indent="0" algn="l">
              <a:lnSpc>
                <a:spcPct val="107000"/>
              </a:lnSpc>
              <a:spcBef>
                <a:spcPts val="0"/>
              </a:spcBef>
              <a:spcAft>
                <a:spcPts val="0"/>
              </a:spcAft>
            </a:pP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Admin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tin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tài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khoản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mật</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khẩu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vào</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ô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trống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Nhấn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nút</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đăng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endParaRPr lang="en-US" sz="1050" b="1" dirty="0">
              <a:solidFill>
                <a:srgbClr val="000000"/>
              </a:solidFill>
              <a:effectLst/>
              <a:latin typeface="Josefin Sans" pitchFamily="2" charset="0"/>
              <a:ea typeface="MS Mincho" panose="02020609040205080304" pitchFamily="49" charset="-128"/>
              <a:cs typeface="Arial" panose="020B0604020202020204" pitchFamily="34" charset="0"/>
            </a:endParaRP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Nếu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thành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công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thì</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thực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bước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endParaRPr lang="vi-VN" sz="1050" b="1" dirty="0">
              <a:solidFill>
                <a:srgbClr val="000000"/>
              </a:solidFill>
              <a:effectLst/>
              <a:latin typeface="Josefin Sans" pitchFamily="2" charset="0"/>
              <a:ea typeface="MS Mincho" panose="02020609040205080304" pitchFamily="49" charset="-128"/>
              <a:cs typeface="Arial" panose="020B0604020202020204" pitchFamily="34" charset="0"/>
            </a:endParaRP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Nếu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sai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thực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luồng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sự</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rẽ</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nhánh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A1.</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Đăng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vào</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hệ</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thống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Đối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với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khách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hàng</a:t>
            </a:r>
            <a:endParaRPr lang="en-US" sz="1050" b="1" dirty="0">
              <a:solidFill>
                <a:srgbClr val="000000"/>
              </a:solidFill>
              <a:effectLst/>
              <a:latin typeface="Josefin Sans" pitchFamily="2" charset="0"/>
              <a:ea typeface="MS Mincho" panose="02020609040205080304" pitchFamily="49" charset="-128"/>
              <a:cs typeface="Arial" panose="020B0604020202020204" pitchFamily="34" charset="0"/>
            </a:endParaRP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Hệ</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thống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thị</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form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đăng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đăng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ký</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Khách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hàng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tin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tài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khoản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mật</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khẩu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vào</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ô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trống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Nhấn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nút</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đăng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Nếu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thành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công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thì</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thực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bước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endParaRPr lang="vi-VN" sz="1050" b="1" dirty="0">
              <a:solidFill>
                <a:srgbClr val="000000"/>
              </a:solidFill>
              <a:effectLst/>
              <a:latin typeface="Josefin Sans" pitchFamily="2" charset="0"/>
              <a:ea typeface="MS Mincho" panose="02020609040205080304" pitchFamily="49" charset="-128"/>
              <a:cs typeface="Arial" panose="020B0604020202020204" pitchFamily="34" charset="0"/>
            </a:endParaRP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Nếu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sai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thực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luồng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sự</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rẽ</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nhánh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A1.</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Đăng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vào</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hệ</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thống</a:t>
            </a:r>
            <a:endParaRPr lang="en-US" sz="1050" b="1" dirty="0">
              <a:solidFill>
                <a:srgbClr val="000000"/>
              </a:solidFill>
              <a:effectLst/>
              <a:latin typeface="Josefin Sans" pitchFamily="2" charset="0"/>
              <a:ea typeface="MS Mincho" panose="02020609040205080304" pitchFamily="49" charset="-128"/>
              <a:cs typeface="Arial" panose="020B0604020202020204" pitchFamily="34" charset="0"/>
            </a:endParaRPr>
          </a:p>
          <a:p>
            <a:pPr marL="0" marR="0" lvl="0" indent="0" algn="l">
              <a:lnSpc>
                <a:spcPct val="107000"/>
              </a:lnSpc>
              <a:spcBef>
                <a:spcPts val="0"/>
              </a:spcBef>
              <a:spcAft>
                <a:spcPts val="0"/>
              </a:spcAft>
            </a:pP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UC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kết</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thúc</a:t>
            </a:r>
            <a:endParaRPr lang="en-US" sz="1050" b="1" dirty="0">
              <a:solidFill>
                <a:srgbClr val="000000"/>
              </a:solidFill>
              <a:effectLst/>
              <a:latin typeface="Josefin Sans" pitchFamily="2" charset="0"/>
              <a:ea typeface="MS Mincho" panose="02020609040205080304" pitchFamily="49" charset="-128"/>
              <a:cs typeface="Arial" panose="020B0604020202020204" pitchFamily="34" charset="0"/>
            </a:endParaRP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Luồng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sự</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kiện</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rẽ</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nhánh</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A1: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nhập</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sai</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thông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tin</a:t>
            </a:r>
          </a:p>
          <a:p>
            <a:pPr marL="0" marR="0" lvl="0" indent="0" algn="l">
              <a:lnSpc>
                <a:spcPct val="107000"/>
              </a:lnSpc>
              <a:spcBef>
                <a:spcPts val="0"/>
              </a:spcBef>
              <a:spcAft>
                <a:spcPts val="0"/>
              </a:spcAft>
            </a:pP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Hệ</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thống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báo</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việc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dữ</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liệu</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hợp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lệ</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p>
          <a:p>
            <a:pPr marL="0" marR="0" lvl="0" indent="0" algn="l">
              <a:lnSpc>
                <a:spcPct val="107000"/>
              </a:lnSpc>
              <a:spcBef>
                <a:spcPts val="0"/>
              </a:spcBef>
              <a:spcAft>
                <a:spcPts val="0"/>
              </a:spcAft>
            </a:pP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Admin/</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khách</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hàng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nhập</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lại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thông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tin.</a:t>
            </a:r>
          </a:p>
          <a:p>
            <a:pPr marL="0" marR="0" lvl="0" indent="0" algn="l">
              <a:lnSpc>
                <a:spcPct val="107000"/>
              </a:lnSpc>
              <a:spcBef>
                <a:spcPts val="0"/>
              </a:spcBef>
              <a:spcAft>
                <a:spcPts val="0"/>
              </a:spcAft>
            </a:pP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Quay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lại</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bước</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1.3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của</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luồng</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sự</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kiện</a:t>
            </a:r>
            <a:r>
              <a:rPr lang="en-US" sz="1050" b="1" dirty="0">
                <a:solidFill>
                  <a:srgbClr val="000000"/>
                </a:solidFill>
                <a:effectLst/>
                <a:latin typeface="Josefin Sans" pitchFamily="2" charset="0"/>
                <a:ea typeface="MS Mincho" panose="02020609040205080304" pitchFamily="49" charset="-128"/>
                <a:cs typeface="Arial" panose="020B0604020202020204" pitchFamily="34" charset="0"/>
              </a:rPr>
              <a:t> </a:t>
            </a:r>
            <a:r>
              <a:rPr lang="en-US" sz="1050" b="1" dirty="0" err="1">
                <a:solidFill>
                  <a:srgbClr val="000000"/>
                </a:solidFill>
                <a:effectLst/>
                <a:latin typeface="Josefin Sans" pitchFamily="2" charset="0"/>
                <a:ea typeface="MS Mincho" panose="02020609040205080304" pitchFamily="49" charset="-128"/>
                <a:cs typeface="Arial" panose="020B0604020202020204" pitchFamily="34" charset="0"/>
              </a:rPr>
              <a:t>chính</a:t>
            </a:r>
            <a:endParaRPr lang="en-US" sz="1050" b="1" dirty="0">
              <a:solidFill>
                <a:srgbClr val="000000"/>
              </a:solidFill>
              <a:effectLst/>
              <a:latin typeface="Josefin Sans" pitchFamily="2" charset="0"/>
              <a:ea typeface="MS Mincho" panose="02020609040205080304" pitchFamily="49" charset="-128"/>
              <a:cs typeface="Arial" panose="020B0604020202020204" pitchFamily="34" charset="0"/>
            </a:endParaRPr>
          </a:p>
          <a:p>
            <a:pPr marL="0" marR="0" lvl="0" indent="0" algn="l">
              <a:lnSpc>
                <a:spcPct val="107000"/>
              </a:lnSpc>
              <a:spcBef>
                <a:spcPts val="0"/>
              </a:spcBef>
              <a:spcAft>
                <a:spcPts val="800"/>
              </a:spcAft>
            </a:pP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Hậu</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điều</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kiện</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các</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thông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tin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về</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Admin/</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khách</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hàng</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được</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cập</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nhật</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vào</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cơ</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sở</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dữ</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 </a:t>
            </a:r>
            <a:r>
              <a:rPr lang="en-US" sz="1050" b="1" dirty="0" err="1">
                <a:solidFill>
                  <a:srgbClr val="000000"/>
                </a:solidFill>
                <a:effectLst/>
                <a:latin typeface="Josefin Sans" pitchFamily="2" charset="0"/>
                <a:ea typeface="DengXian" panose="02010600030101010101" pitchFamily="2" charset="-122"/>
                <a:cs typeface="Arial" panose="020B0604020202020204" pitchFamily="34" charset="0"/>
              </a:rPr>
              <a:t>liệu</a:t>
            </a:r>
            <a:r>
              <a:rPr lang="en-US" sz="1050" b="1" dirty="0">
                <a:solidFill>
                  <a:srgbClr val="000000"/>
                </a:solidFill>
                <a:effectLst/>
                <a:latin typeface="Josefin Sans" pitchFamily="2" charset="0"/>
                <a:ea typeface="DengXian" panose="02010600030101010101" pitchFamily="2" charset="-122"/>
                <a:cs typeface="Arial" panose="020B0604020202020204" pitchFamily="34" charset="0"/>
              </a:rPr>
              <a:t>.</a:t>
            </a:r>
          </a:p>
        </p:txBody>
      </p:sp>
      <p:grpSp>
        <p:nvGrpSpPr>
          <p:cNvPr id="2" name="Google Shape;4241;p64">
            <a:extLst>
              <a:ext uri="{FF2B5EF4-FFF2-40B4-BE49-F238E27FC236}">
                <a16:creationId xmlns:a16="http://schemas.microsoft.com/office/drawing/2014/main" id="{6FFE0430-F934-DEA5-7E12-C4459A48B639}"/>
              </a:ext>
            </a:extLst>
          </p:cNvPr>
          <p:cNvGrpSpPr/>
          <p:nvPr/>
        </p:nvGrpSpPr>
        <p:grpSpPr>
          <a:xfrm>
            <a:off x="493278" y="1490135"/>
            <a:ext cx="3692641" cy="3163752"/>
            <a:chOff x="1338075" y="463925"/>
            <a:chExt cx="5022575" cy="4585450"/>
          </a:xfrm>
        </p:grpSpPr>
        <p:sp>
          <p:nvSpPr>
            <p:cNvPr id="3" name="Google Shape;4242;p64">
              <a:extLst>
                <a:ext uri="{FF2B5EF4-FFF2-40B4-BE49-F238E27FC236}">
                  <a16:creationId xmlns:a16="http://schemas.microsoft.com/office/drawing/2014/main" id="{98151D01-C0A3-690A-AB8F-9113204AC762}"/>
                </a:ext>
              </a:extLst>
            </p:cNvPr>
            <p:cNvSpPr/>
            <p:nvPr/>
          </p:nvSpPr>
          <p:spPr>
            <a:xfrm>
              <a:off x="1338075" y="522825"/>
              <a:ext cx="5022575" cy="4526325"/>
            </a:xfrm>
            <a:custGeom>
              <a:avLst/>
              <a:gdLst/>
              <a:ahLst/>
              <a:cxnLst/>
              <a:rect l="l" t="t" r="r" b="b"/>
              <a:pathLst>
                <a:path w="200903" h="181053" extrusionOk="0">
                  <a:moveTo>
                    <a:pt x="125732" y="1"/>
                  </a:moveTo>
                  <a:cubicBezTo>
                    <a:pt x="113978" y="1"/>
                    <a:pt x="102353" y="4024"/>
                    <a:pt x="92608" y="11467"/>
                  </a:cubicBezTo>
                  <a:cubicBezTo>
                    <a:pt x="70622" y="28310"/>
                    <a:pt x="54646" y="51229"/>
                    <a:pt x="30570" y="65823"/>
                  </a:cubicBezTo>
                  <a:cubicBezTo>
                    <a:pt x="10512" y="77974"/>
                    <a:pt x="0" y="97646"/>
                    <a:pt x="6751" y="125419"/>
                  </a:cubicBezTo>
                  <a:cubicBezTo>
                    <a:pt x="13127" y="151683"/>
                    <a:pt x="33585" y="167565"/>
                    <a:pt x="56639" y="167565"/>
                  </a:cubicBezTo>
                  <a:cubicBezTo>
                    <a:pt x="57991" y="167565"/>
                    <a:pt x="59353" y="167510"/>
                    <a:pt x="60721" y="167400"/>
                  </a:cubicBezTo>
                  <a:cubicBezTo>
                    <a:pt x="65021" y="167056"/>
                    <a:pt x="69362" y="166862"/>
                    <a:pt x="73701" y="166862"/>
                  </a:cubicBezTo>
                  <a:cubicBezTo>
                    <a:pt x="90057" y="166862"/>
                    <a:pt x="106390" y="169618"/>
                    <a:pt x="120413" y="177493"/>
                  </a:cubicBezTo>
                  <a:cubicBezTo>
                    <a:pt x="124643" y="179866"/>
                    <a:pt x="129744" y="181052"/>
                    <a:pt x="135391" y="181052"/>
                  </a:cubicBezTo>
                  <a:cubicBezTo>
                    <a:pt x="150859" y="181052"/>
                    <a:pt x="170424" y="172151"/>
                    <a:pt x="187402" y="154349"/>
                  </a:cubicBezTo>
                  <a:cubicBezTo>
                    <a:pt x="200903" y="140173"/>
                    <a:pt x="199585" y="122172"/>
                    <a:pt x="195181" y="105329"/>
                  </a:cubicBezTo>
                  <a:cubicBezTo>
                    <a:pt x="192481" y="94946"/>
                    <a:pt x="190713" y="84306"/>
                    <a:pt x="188624" y="73763"/>
                  </a:cubicBezTo>
                  <a:cubicBezTo>
                    <a:pt x="187113" y="66337"/>
                    <a:pt x="185473" y="58944"/>
                    <a:pt x="183223" y="51712"/>
                  </a:cubicBezTo>
                  <a:cubicBezTo>
                    <a:pt x="176634" y="30753"/>
                    <a:pt x="163551" y="9506"/>
                    <a:pt x="141114" y="2370"/>
                  </a:cubicBezTo>
                  <a:cubicBezTo>
                    <a:pt x="136060" y="773"/>
                    <a:pt x="130884" y="1"/>
                    <a:pt x="125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3;p64">
              <a:extLst>
                <a:ext uri="{FF2B5EF4-FFF2-40B4-BE49-F238E27FC236}">
                  <a16:creationId xmlns:a16="http://schemas.microsoft.com/office/drawing/2014/main" id="{C1930A5F-E384-A868-5562-CCF9987C9F27}"/>
                </a:ext>
              </a:extLst>
            </p:cNvPr>
            <p:cNvSpPr/>
            <p:nvPr/>
          </p:nvSpPr>
          <p:spPr>
            <a:xfrm>
              <a:off x="1455400" y="522600"/>
              <a:ext cx="4838550" cy="4526775"/>
            </a:xfrm>
            <a:custGeom>
              <a:avLst/>
              <a:gdLst/>
              <a:ahLst/>
              <a:cxnLst/>
              <a:rect l="l" t="t" r="r" b="b"/>
              <a:pathLst>
                <a:path w="193542" h="181071" extrusionOk="0">
                  <a:moveTo>
                    <a:pt x="50853" y="46128"/>
                  </a:moveTo>
                  <a:cubicBezTo>
                    <a:pt x="50339" y="46610"/>
                    <a:pt x="49824" y="47092"/>
                    <a:pt x="49310" y="47574"/>
                  </a:cubicBezTo>
                  <a:cubicBezTo>
                    <a:pt x="49503" y="47670"/>
                    <a:pt x="49696" y="47767"/>
                    <a:pt x="49889" y="47863"/>
                  </a:cubicBezTo>
                  <a:cubicBezTo>
                    <a:pt x="50821" y="48345"/>
                    <a:pt x="51721" y="48763"/>
                    <a:pt x="52524" y="49149"/>
                  </a:cubicBezTo>
                  <a:cubicBezTo>
                    <a:pt x="51849" y="48185"/>
                    <a:pt x="51303" y="47156"/>
                    <a:pt x="50853" y="46128"/>
                  </a:cubicBezTo>
                  <a:close/>
                  <a:moveTo>
                    <a:pt x="89169" y="37802"/>
                  </a:moveTo>
                  <a:cubicBezTo>
                    <a:pt x="89169" y="38156"/>
                    <a:pt x="89137" y="45549"/>
                    <a:pt x="84572" y="50306"/>
                  </a:cubicBezTo>
                  <a:cubicBezTo>
                    <a:pt x="79879" y="55160"/>
                    <a:pt x="72229" y="55385"/>
                    <a:pt x="72229" y="55385"/>
                  </a:cubicBezTo>
                  <a:cubicBezTo>
                    <a:pt x="72229" y="55032"/>
                    <a:pt x="72293" y="47638"/>
                    <a:pt x="76858" y="42881"/>
                  </a:cubicBezTo>
                  <a:cubicBezTo>
                    <a:pt x="81551" y="38027"/>
                    <a:pt x="89169" y="37802"/>
                    <a:pt x="89169" y="37802"/>
                  </a:cubicBezTo>
                  <a:close/>
                  <a:moveTo>
                    <a:pt x="120992" y="0"/>
                  </a:moveTo>
                  <a:cubicBezTo>
                    <a:pt x="109259" y="0"/>
                    <a:pt x="97655" y="4050"/>
                    <a:pt x="87915" y="11476"/>
                  </a:cubicBezTo>
                  <a:cubicBezTo>
                    <a:pt x="83672" y="14722"/>
                    <a:pt x="79686" y="18194"/>
                    <a:pt x="75797" y="21762"/>
                  </a:cubicBezTo>
                  <a:cubicBezTo>
                    <a:pt x="77147" y="24848"/>
                    <a:pt x="78143" y="28416"/>
                    <a:pt x="78143" y="32209"/>
                  </a:cubicBezTo>
                  <a:cubicBezTo>
                    <a:pt x="78143" y="32241"/>
                    <a:pt x="78143" y="32273"/>
                    <a:pt x="78143" y="32305"/>
                  </a:cubicBezTo>
                  <a:cubicBezTo>
                    <a:pt x="78143" y="43910"/>
                    <a:pt x="69014" y="53296"/>
                    <a:pt x="69014" y="53296"/>
                  </a:cubicBezTo>
                  <a:cubicBezTo>
                    <a:pt x="69014" y="53296"/>
                    <a:pt x="62168" y="46353"/>
                    <a:pt x="60207" y="36966"/>
                  </a:cubicBezTo>
                  <a:cubicBezTo>
                    <a:pt x="59210" y="37963"/>
                    <a:pt x="58214" y="38959"/>
                    <a:pt x="57217" y="39956"/>
                  </a:cubicBezTo>
                  <a:cubicBezTo>
                    <a:pt x="58696" y="40727"/>
                    <a:pt x="60143" y="41756"/>
                    <a:pt x="61364" y="43138"/>
                  </a:cubicBezTo>
                  <a:cubicBezTo>
                    <a:pt x="65286" y="47510"/>
                    <a:pt x="65543" y="53842"/>
                    <a:pt x="65543" y="55417"/>
                  </a:cubicBezTo>
                  <a:cubicBezTo>
                    <a:pt x="65543" y="55674"/>
                    <a:pt x="65543" y="55803"/>
                    <a:pt x="65543" y="55803"/>
                  </a:cubicBezTo>
                  <a:cubicBezTo>
                    <a:pt x="65543" y="55803"/>
                    <a:pt x="59146" y="55353"/>
                    <a:pt x="54646" y="51464"/>
                  </a:cubicBezTo>
                  <a:cubicBezTo>
                    <a:pt x="53232" y="50788"/>
                    <a:pt x="51431" y="49921"/>
                    <a:pt x="49374" y="48796"/>
                  </a:cubicBezTo>
                  <a:cubicBezTo>
                    <a:pt x="49085" y="48667"/>
                    <a:pt x="48796" y="48506"/>
                    <a:pt x="48506" y="48345"/>
                  </a:cubicBezTo>
                  <a:cubicBezTo>
                    <a:pt x="41531" y="54774"/>
                    <a:pt x="34202" y="60785"/>
                    <a:pt x="25877" y="65832"/>
                  </a:cubicBezTo>
                  <a:cubicBezTo>
                    <a:pt x="9933" y="75508"/>
                    <a:pt x="0" y="89908"/>
                    <a:pt x="0" y="109356"/>
                  </a:cubicBezTo>
                  <a:cubicBezTo>
                    <a:pt x="0" y="114370"/>
                    <a:pt x="676" y="119738"/>
                    <a:pt x="2058" y="125428"/>
                  </a:cubicBezTo>
                  <a:cubicBezTo>
                    <a:pt x="8422" y="151690"/>
                    <a:pt x="28898" y="167569"/>
                    <a:pt x="51946" y="167569"/>
                  </a:cubicBezTo>
                  <a:cubicBezTo>
                    <a:pt x="53296" y="167569"/>
                    <a:pt x="54646" y="167537"/>
                    <a:pt x="56028" y="167409"/>
                  </a:cubicBezTo>
                  <a:cubicBezTo>
                    <a:pt x="60335" y="167055"/>
                    <a:pt x="64707" y="166862"/>
                    <a:pt x="69079" y="166862"/>
                  </a:cubicBezTo>
                  <a:cubicBezTo>
                    <a:pt x="85408" y="166862"/>
                    <a:pt x="101705" y="169627"/>
                    <a:pt x="115720" y="177502"/>
                  </a:cubicBezTo>
                  <a:cubicBezTo>
                    <a:pt x="119931" y="179881"/>
                    <a:pt x="125042" y="181070"/>
                    <a:pt x="130700" y="181070"/>
                  </a:cubicBezTo>
                  <a:cubicBezTo>
                    <a:pt x="146193" y="181070"/>
                    <a:pt x="165737" y="172166"/>
                    <a:pt x="182709" y="154358"/>
                  </a:cubicBezTo>
                  <a:cubicBezTo>
                    <a:pt x="190745" y="145904"/>
                    <a:pt x="193542" y="136068"/>
                    <a:pt x="193542" y="125942"/>
                  </a:cubicBezTo>
                  <a:cubicBezTo>
                    <a:pt x="193542" y="119096"/>
                    <a:pt x="192256" y="112120"/>
                    <a:pt x="190488" y="105338"/>
                  </a:cubicBezTo>
                  <a:cubicBezTo>
                    <a:pt x="187788" y="94955"/>
                    <a:pt x="186020" y="84315"/>
                    <a:pt x="183931" y="73772"/>
                  </a:cubicBezTo>
                  <a:cubicBezTo>
                    <a:pt x="182420" y="66346"/>
                    <a:pt x="180780" y="58953"/>
                    <a:pt x="178530" y="51721"/>
                  </a:cubicBezTo>
                  <a:cubicBezTo>
                    <a:pt x="171941" y="30762"/>
                    <a:pt x="158858" y="9515"/>
                    <a:pt x="136421" y="2379"/>
                  </a:cubicBezTo>
                  <a:cubicBezTo>
                    <a:pt x="131342" y="772"/>
                    <a:pt x="126167" y="0"/>
                    <a:pt x="1209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244;p64">
              <a:extLst>
                <a:ext uri="{FF2B5EF4-FFF2-40B4-BE49-F238E27FC236}">
                  <a16:creationId xmlns:a16="http://schemas.microsoft.com/office/drawing/2014/main" id="{24936C8F-3BBC-FD63-4C50-A6C3AF6DA744}"/>
                </a:ext>
              </a:extLst>
            </p:cNvPr>
            <p:cNvSpPr/>
            <p:nvPr/>
          </p:nvSpPr>
          <p:spPr>
            <a:xfrm>
              <a:off x="2412500" y="519875"/>
              <a:ext cx="132625" cy="207650"/>
            </a:xfrm>
            <a:custGeom>
              <a:avLst/>
              <a:gdLst/>
              <a:ahLst/>
              <a:cxnLst/>
              <a:rect l="l" t="t" r="r" b="b"/>
              <a:pathLst>
                <a:path w="5305" h="8306" extrusionOk="0">
                  <a:moveTo>
                    <a:pt x="2754" y="1"/>
                  </a:moveTo>
                  <a:cubicBezTo>
                    <a:pt x="2398" y="1"/>
                    <a:pt x="2038" y="96"/>
                    <a:pt x="1704" y="302"/>
                  </a:cubicBezTo>
                  <a:cubicBezTo>
                    <a:pt x="161" y="1266"/>
                    <a:pt x="0" y="4545"/>
                    <a:pt x="386" y="6120"/>
                  </a:cubicBezTo>
                  <a:cubicBezTo>
                    <a:pt x="418" y="6249"/>
                    <a:pt x="1190" y="8306"/>
                    <a:pt x="1222" y="8306"/>
                  </a:cubicBezTo>
                  <a:cubicBezTo>
                    <a:pt x="1222" y="8306"/>
                    <a:pt x="3729" y="6313"/>
                    <a:pt x="4372" y="5059"/>
                  </a:cubicBezTo>
                  <a:cubicBezTo>
                    <a:pt x="4919" y="3966"/>
                    <a:pt x="5304" y="2424"/>
                    <a:pt x="4758" y="1299"/>
                  </a:cubicBezTo>
                  <a:cubicBezTo>
                    <a:pt x="4356" y="494"/>
                    <a:pt x="3566" y="1"/>
                    <a:pt x="2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245;p64">
              <a:extLst>
                <a:ext uri="{FF2B5EF4-FFF2-40B4-BE49-F238E27FC236}">
                  <a16:creationId xmlns:a16="http://schemas.microsoft.com/office/drawing/2014/main" id="{19324794-AACF-84A7-D8C4-4DAA31388650}"/>
                </a:ext>
              </a:extLst>
            </p:cNvPr>
            <p:cNvSpPr/>
            <p:nvPr/>
          </p:nvSpPr>
          <p:spPr>
            <a:xfrm>
              <a:off x="1792100" y="970475"/>
              <a:ext cx="143875" cy="203075"/>
            </a:xfrm>
            <a:custGeom>
              <a:avLst/>
              <a:gdLst/>
              <a:ahLst/>
              <a:cxnLst/>
              <a:rect l="l" t="t" r="r" b="b"/>
              <a:pathLst>
                <a:path w="5755" h="8123" extrusionOk="0">
                  <a:moveTo>
                    <a:pt x="2663" y="0"/>
                  </a:moveTo>
                  <a:cubicBezTo>
                    <a:pt x="1887" y="0"/>
                    <a:pt x="1133" y="393"/>
                    <a:pt x="772" y="1179"/>
                  </a:cubicBezTo>
                  <a:cubicBezTo>
                    <a:pt x="1" y="2851"/>
                    <a:pt x="1672" y="5679"/>
                    <a:pt x="2862" y="6772"/>
                  </a:cubicBezTo>
                  <a:cubicBezTo>
                    <a:pt x="2957" y="6867"/>
                    <a:pt x="4714" y="8123"/>
                    <a:pt x="4758" y="8123"/>
                  </a:cubicBezTo>
                  <a:cubicBezTo>
                    <a:pt x="4758" y="8123"/>
                    <a:pt x="4758" y="8123"/>
                    <a:pt x="4758" y="8122"/>
                  </a:cubicBezTo>
                  <a:cubicBezTo>
                    <a:pt x="4758" y="8122"/>
                    <a:pt x="5755" y="5101"/>
                    <a:pt x="5594" y="3686"/>
                  </a:cubicBezTo>
                  <a:cubicBezTo>
                    <a:pt x="5466" y="2465"/>
                    <a:pt x="4951" y="986"/>
                    <a:pt x="3826" y="311"/>
                  </a:cubicBezTo>
                  <a:cubicBezTo>
                    <a:pt x="3466" y="104"/>
                    <a:pt x="3062" y="0"/>
                    <a:pt x="2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246;p64">
              <a:extLst>
                <a:ext uri="{FF2B5EF4-FFF2-40B4-BE49-F238E27FC236}">
                  <a16:creationId xmlns:a16="http://schemas.microsoft.com/office/drawing/2014/main" id="{4CFFBBD7-1A5D-CE71-3B7F-79B6227F6954}"/>
                </a:ext>
              </a:extLst>
            </p:cNvPr>
            <p:cNvSpPr/>
            <p:nvPr/>
          </p:nvSpPr>
          <p:spPr>
            <a:xfrm>
              <a:off x="2946900" y="802250"/>
              <a:ext cx="463700" cy="1052750"/>
            </a:xfrm>
            <a:custGeom>
              <a:avLst/>
              <a:gdLst/>
              <a:ahLst/>
              <a:cxnLst/>
              <a:rect l="l" t="t" r="r" b="b"/>
              <a:pathLst>
                <a:path w="18548" h="42110" extrusionOk="0">
                  <a:moveTo>
                    <a:pt x="9194" y="0"/>
                  </a:moveTo>
                  <a:cubicBezTo>
                    <a:pt x="9194" y="0"/>
                    <a:pt x="0" y="9483"/>
                    <a:pt x="65" y="21087"/>
                  </a:cubicBezTo>
                  <a:cubicBezTo>
                    <a:pt x="97" y="32724"/>
                    <a:pt x="9354" y="42110"/>
                    <a:pt x="9354" y="42110"/>
                  </a:cubicBezTo>
                  <a:cubicBezTo>
                    <a:pt x="9354" y="42110"/>
                    <a:pt x="18548" y="32659"/>
                    <a:pt x="18483" y="21023"/>
                  </a:cubicBezTo>
                  <a:cubicBezTo>
                    <a:pt x="18451" y="9387"/>
                    <a:pt x="9194" y="0"/>
                    <a:pt x="9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247;p64">
              <a:extLst>
                <a:ext uri="{FF2B5EF4-FFF2-40B4-BE49-F238E27FC236}">
                  <a16:creationId xmlns:a16="http://schemas.microsoft.com/office/drawing/2014/main" id="{ACE4BC70-BD03-9B27-A540-C18EA2C1F241}"/>
                </a:ext>
              </a:extLst>
            </p:cNvPr>
            <p:cNvSpPr/>
            <p:nvPr/>
          </p:nvSpPr>
          <p:spPr>
            <a:xfrm>
              <a:off x="1520500" y="464425"/>
              <a:ext cx="1581525" cy="1453275"/>
            </a:xfrm>
            <a:custGeom>
              <a:avLst/>
              <a:gdLst/>
              <a:ahLst/>
              <a:cxnLst/>
              <a:rect l="l" t="t" r="r" b="b"/>
              <a:pathLst>
                <a:path w="63261" h="58131" extrusionOk="0">
                  <a:moveTo>
                    <a:pt x="47124" y="44758"/>
                  </a:moveTo>
                  <a:cubicBezTo>
                    <a:pt x="47542" y="46879"/>
                    <a:pt x="48377" y="49322"/>
                    <a:pt x="49920" y="51476"/>
                  </a:cubicBezTo>
                  <a:cubicBezTo>
                    <a:pt x="49117" y="51090"/>
                    <a:pt x="48217" y="50672"/>
                    <a:pt x="47285" y="50190"/>
                  </a:cubicBezTo>
                  <a:cubicBezTo>
                    <a:pt x="46577" y="49837"/>
                    <a:pt x="45838" y="49451"/>
                    <a:pt x="45067" y="49033"/>
                  </a:cubicBezTo>
                  <a:cubicBezTo>
                    <a:pt x="45195" y="48712"/>
                    <a:pt x="46288" y="46301"/>
                    <a:pt x="46385" y="44919"/>
                  </a:cubicBezTo>
                  <a:cubicBezTo>
                    <a:pt x="46610" y="44886"/>
                    <a:pt x="46867" y="44822"/>
                    <a:pt x="47124" y="44758"/>
                  </a:cubicBezTo>
                  <a:close/>
                  <a:moveTo>
                    <a:pt x="26629" y="1"/>
                  </a:moveTo>
                  <a:cubicBezTo>
                    <a:pt x="26482" y="1"/>
                    <a:pt x="26338" y="15"/>
                    <a:pt x="26198" y="45"/>
                  </a:cubicBezTo>
                  <a:cubicBezTo>
                    <a:pt x="24912" y="302"/>
                    <a:pt x="24301" y="1652"/>
                    <a:pt x="24687" y="2841"/>
                  </a:cubicBezTo>
                  <a:cubicBezTo>
                    <a:pt x="25105" y="4063"/>
                    <a:pt x="26455" y="4899"/>
                    <a:pt x="27580" y="5284"/>
                  </a:cubicBezTo>
                  <a:cubicBezTo>
                    <a:pt x="28155" y="5487"/>
                    <a:pt x="29054" y="5546"/>
                    <a:pt x="29898" y="5546"/>
                  </a:cubicBezTo>
                  <a:cubicBezTo>
                    <a:pt x="30798" y="5546"/>
                    <a:pt x="31636" y="5478"/>
                    <a:pt x="31952" y="5445"/>
                  </a:cubicBezTo>
                  <a:cubicBezTo>
                    <a:pt x="32370" y="5831"/>
                    <a:pt x="32755" y="6217"/>
                    <a:pt x="33205" y="6667"/>
                  </a:cubicBezTo>
                  <a:cubicBezTo>
                    <a:pt x="33977" y="7470"/>
                    <a:pt x="34845" y="8402"/>
                    <a:pt x="35745" y="9463"/>
                  </a:cubicBezTo>
                  <a:cubicBezTo>
                    <a:pt x="35970" y="9720"/>
                    <a:pt x="36195" y="10042"/>
                    <a:pt x="36452" y="10331"/>
                  </a:cubicBezTo>
                  <a:cubicBezTo>
                    <a:pt x="35938" y="9913"/>
                    <a:pt x="35230" y="9367"/>
                    <a:pt x="35166" y="9303"/>
                  </a:cubicBezTo>
                  <a:cubicBezTo>
                    <a:pt x="34261" y="8734"/>
                    <a:pt x="32599" y="8166"/>
                    <a:pt x="31170" y="8166"/>
                  </a:cubicBezTo>
                  <a:cubicBezTo>
                    <a:pt x="30417" y="8166"/>
                    <a:pt x="29729" y="8324"/>
                    <a:pt x="29252" y="8724"/>
                  </a:cubicBezTo>
                  <a:cubicBezTo>
                    <a:pt x="28223" y="9560"/>
                    <a:pt x="28319" y="11038"/>
                    <a:pt x="29187" y="11906"/>
                  </a:cubicBezTo>
                  <a:cubicBezTo>
                    <a:pt x="29882" y="12577"/>
                    <a:pt x="30934" y="12819"/>
                    <a:pt x="31917" y="12819"/>
                  </a:cubicBezTo>
                  <a:cubicBezTo>
                    <a:pt x="32253" y="12819"/>
                    <a:pt x="32581" y="12791"/>
                    <a:pt x="32884" y="12742"/>
                  </a:cubicBezTo>
                  <a:cubicBezTo>
                    <a:pt x="34137" y="12581"/>
                    <a:pt x="36388" y="11167"/>
                    <a:pt x="36870" y="10845"/>
                  </a:cubicBezTo>
                  <a:cubicBezTo>
                    <a:pt x="37384" y="11520"/>
                    <a:pt x="37898" y="12228"/>
                    <a:pt x="38381" y="12999"/>
                  </a:cubicBezTo>
                  <a:cubicBezTo>
                    <a:pt x="39248" y="14285"/>
                    <a:pt x="40084" y="15731"/>
                    <a:pt x="40759" y="17306"/>
                  </a:cubicBezTo>
                  <a:cubicBezTo>
                    <a:pt x="40791" y="17371"/>
                    <a:pt x="40824" y="17467"/>
                    <a:pt x="40856" y="17564"/>
                  </a:cubicBezTo>
                  <a:cubicBezTo>
                    <a:pt x="40663" y="17306"/>
                    <a:pt x="39377" y="16021"/>
                    <a:pt x="39281" y="15956"/>
                  </a:cubicBezTo>
                  <a:cubicBezTo>
                    <a:pt x="38355" y="15197"/>
                    <a:pt x="36449" y="14333"/>
                    <a:pt x="34907" y="14333"/>
                  </a:cubicBezTo>
                  <a:cubicBezTo>
                    <a:pt x="34360" y="14333"/>
                    <a:pt x="33858" y="14442"/>
                    <a:pt x="33462" y="14703"/>
                  </a:cubicBezTo>
                  <a:cubicBezTo>
                    <a:pt x="32370" y="15442"/>
                    <a:pt x="32273" y="16921"/>
                    <a:pt x="33077" y="17885"/>
                  </a:cubicBezTo>
                  <a:cubicBezTo>
                    <a:pt x="33810" y="18795"/>
                    <a:pt x="35160" y="19115"/>
                    <a:pt x="36319" y="19115"/>
                  </a:cubicBezTo>
                  <a:cubicBezTo>
                    <a:pt x="36430" y="19115"/>
                    <a:pt x="36538" y="19112"/>
                    <a:pt x="36645" y="19107"/>
                  </a:cubicBezTo>
                  <a:cubicBezTo>
                    <a:pt x="38027" y="19074"/>
                    <a:pt x="40791" y="17692"/>
                    <a:pt x="40888" y="17628"/>
                  </a:cubicBezTo>
                  <a:cubicBezTo>
                    <a:pt x="41499" y="19107"/>
                    <a:pt x="42013" y="20682"/>
                    <a:pt x="42431" y="22289"/>
                  </a:cubicBezTo>
                  <a:cubicBezTo>
                    <a:pt x="42752" y="23478"/>
                    <a:pt x="43041" y="24668"/>
                    <a:pt x="43299" y="25857"/>
                  </a:cubicBezTo>
                  <a:cubicBezTo>
                    <a:pt x="43009" y="25535"/>
                    <a:pt x="41820" y="24346"/>
                    <a:pt x="41724" y="24282"/>
                  </a:cubicBezTo>
                  <a:cubicBezTo>
                    <a:pt x="40775" y="23523"/>
                    <a:pt x="38880" y="22658"/>
                    <a:pt x="37345" y="22658"/>
                  </a:cubicBezTo>
                  <a:cubicBezTo>
                    <a:pt x="36800" y="22658"/>
                    <a:pt x="36301" y="22767"/>
                    <a:pt x="35905" y="23028"/>
                  </a:cubicBezTo>
                  <a:cubicBezTo>
                    <a:pt x="34813" y="23768"/>
                    <a:pt x="34716" y="25246"/>
                    <a:pt x="35520" y="26211"/>
                  </a:cubicBezTo>
                  <a:cubicBezTo>
                    <a:pt x="36284" y="27159"/>
                    <a:pt x="37718" y="27467"/>
                    <a:pt x="38908" y="27467"/>
                  </a:cubicBezTo>
                  <a:cubicBezTo>
                    <a:pt x="38968" y="27467"/>
                    <a:pt x="39028" y="27466"/>
                    <a:pt x="39088" y="27464"/>
                  </a:cubicBezTo>
                  <a:cubicBezTo>
                    <a:pt x="40438" y="27400"/>
                    <a:pt x="43074" y="26082"/>
                    <a:pt x="43299" y="25986"/>
                  </a:cubicBezTo>
                  <a:cubicBezTo>
                    <a:pt x="43427" y="26532"/>
                    <a:pt x="43556" y="27078"/>
                    <a:pt x="43652" y="27625"/>
                  </a:cubicBezTo>
                  <a:cubicBezTo>
                    <a:pt x="44038" y="29425"/>
                    <a:pt x="44392" y="31225"/>
                    <a:pt x="44809" y="32993"/>
                  </a:cubicBezTo>
                  <a:cubicBezTo>
                    <a:pt x="44938" y="33604"/>
                    <a:pt x="45099" y="34182"/>
                    <a:pt x="45292" y="34793"/>
                  </a:cubicBezTo>
                  <a:cubicBezTo>
                    <a:pt x="44842" y="34343"/>
                    <a:pt x="44006" y="33507"/>
                    <a:pt x="43942" y="33443"/>
                  </a:cubicBezTo>
                  <a:cubicBezTo>
                    <a:pt x="42993" y="32684"/>
                    <a:pt x="41098" y="31820"/>
                    <a:pt x="39550" y="31820"/>
                  </a:cubicBezTo>
                  <a:cubicBezTo>
                    <a:pt x="39001" y="31820"/>
                    <a:pt x="38495" y="31928"/>
                    <a:pt x="38091" y="32189"/>
                  </a:cubicBezTo>
                  <a:cubicBezTo>
                    <a:pt x="36998" y="32929"/>
                    <a:pt x="36934" y="34407"/>
                    <a:pt x="37706" y="35372"/>
                  </a:cubicBezTo>
                  <a:cubicBezTo>
                    <a:pt x="38439" y="36281"/>
                    <a:pt x="39816" y="36602"/>
                    <a:pt x="40979" y="36602"/>
                  </a:cubicBezTo>
                  <a:cubicBezTo>
                    <a:pt x="41090" y="36602"/>
                    <a:pt x="41199" y="36599"/>
                    <a:pt x="41306" y="36593"/>
                  </a:cubicBezTo>
                  <a:cubicBezTo>
                    <a:pt x="42495" y="36561"/>
                    <a:pt x="44745" y="35500"/>
                    <a:pt x="45388" y="35179"/>
                  </a:cubicBezTo>
                  <a:cubicBezTo>
                    <a:pt x="45645" y="36175"/>
                    <a:pt x="45967" y="37172"/>
                    <a:pt x="46288" y="38136"/>
                  </a:cubicBezTo>
                  <a:cubicBezTo>
                    <a:pt x="46449" y="38522"/>
                    <a:pt x="46577" y="38972"/>
                    <a:pt x="46738" y="39358"/>
                  </a:cubicBezTo>
                  <a:cubicBezTo>
                    <a:pt x="46835" y="39550"/>
                    <a:pt x="46899" y="39743"/>
                    <a:pt x="46995" y="39936"/>
                  </a:cubicBezTo>
                  <a:cubicBezTo>
                    <a:pt x="46770" y="39936"/>
                    <a:pt x="46642" y="39904"/>
                    <a:pt x="46642" y="39904"/>
                  </a:cubicBezTo>
                  <a:lnTo>
                    <a:pt x="46642" y="39904"/>
                  </a:lnTo>
                  <a:cubicBezTo>
                    <a:pt x="46642" y="39904"/>
                    <a:pt x="46610" y="40483"/>
                    <a:pt x="46674" y="41415"/>
                  </a:cubicBezTo>
                  <a:cubicBezTo>
                    <a:pt x="45663" y="40676"/>
                    <a:pt x="44294" y="40031"/>
                    <a:pt x="43145" y="40031"/>
                  </a:cubicBezTo>
                  <a:cubicBezTo>
                    <a:pt x="42795" y="40031"/>
                    <a:pt x="42466" y="40090"/>
                    <a:pt x="42174" y="40226"/>
                  </a:cubicBezTo>
                  <a:cubicBezTo>
                    <a:pt x="40984" y="40772"/>
                    <a:pt x="40663" y="42218"/>
                    <a:pt x="41306" y="43311"/>
                  </a:cubicBezTo>
                  <a:cubicBezTo>
                    <a:pt x="41370" y="43440"/>
                    <a:pt x="41466" y="43569"/>
                    <a:pt x="41595" y="43697"/>
                  </a:cubicBezTo>
                  <a:cubicBezTo>
                    <a:pt x="41788" y="45111"/>
                    <a:pt x="42591" y="46719"/>
                    <a:pt x="43299" y="47522"/>
                  </a:cubicBezTo>
                  <a:cubicBezTo>
                    <a:pt x="43363" y="47619"/>
                    <a:pt x="44295" y="48455"/>
                    <a:pt x="44745" y="48872"/>
                  </a:cubicBezTo>
                  <a:cubicBezTo>
                    <a:pt x="44295" y="48615"/>
                    <a:pt x="43845" y="48358"/>
                    <a:pt x="43363" y="48101"/>
                  </a:cubicBezTo>
                  <a:cubicBezTo>
                    <a:pt x="42688" y="47715"/>
                    <a:pt x="41981" y="47297"/>
                    <a:pt x="41306" y="46912"/>
                  </a:cubicBezTo>
                  <a:cubicBezTo>
                    <a:pt x="40952" y="46687"/>
                    <a:pt x="40599" y="46462"/>
                    <a:pt x="40245" y="46237"/>
                  </a:cubicBezTo>
                  <a:cubicBezTo>
                    <a:pt x="39859" y="46012"/>
                    <a:pt x="39538" y="45754"/>
                    <a:pt x="39216" y="45497"/>
                  </a:cubicBezTo>
                  <a:cubicBezTo>
                    <a:pt x="38702" y="45144"/>
                    <a:pt x="38188" y="44726"/>
                    <a:pt x="37706" y="44340"/>
                  </a:cubicBezTo>
                  <a:cubicBezTo>
                    <a:pt x="38123" y="43665"/>
                    <a:pt x="39345" y="41672"/>
                    <a:pt x="39506" y="40515"/>
                  </a:cubicBezTo>
                  <a:cubicBezTo>
                    <a:pt x="39698" y="39325"/>
                    <a:pt x="39602" y="37750"/>
                    <a:pt x="38702" y="36818"/>
                  </a:cubicBezTo>
                  <a:cubicBezTo>
                    <a:pt x="38264" y="36364"/>
                    <a:pt x="37671" y="36123"/>
                    <a:pt x="37080" y="36123"/>
                  </a:cubicBezTo>
                  <a:cubicBezTo>
                    <a:pt x="36498" y="36123"/>
                    <a:pt x="35918" y="36356"/>
                    <a:pt x="35488" y="36850"/>
                  </a:cubicBezTo>
                  <a:cubicBezTo>
                    <a:pt x="34330" y="38233"/>
                    <a:pt x="35198" y="41415"/>
                    <a:pt x="36066" y="42765"/>
                  </a:cubicBezTo>
                  <a:cubicBezTo>
                    <a:pt x="36098" y="42829"/>
                    <a:pt x="36291" y="43086"/>
                    <a:pt x="36548" y="43408"/>
                  </a:cubicBezTo>
                  <a:cubicBezTo>
                    <a:pt x="36098" y="43022"/>
                    <a:pt x="35616" y="42604"/>
                    <a:pt x="35134" y="42186"/>
                  </a:cubicBezTo>
                  <a:cubicBezTo>
                    <a:pt x="33784" y="40965"/>
                    <a:pt x="32466" y="39711"/>
                    <a:pt x="31148" y="38425"/>
                  </a:cubicBezTo>
                  <a:cubicBezTo>
                    <a:pt x="30859" y="38168"/>
                    <a:pt x="30602" y="37911"/>
                    <a:pt x="30312" y="37654"/>
                  </a:cubicBezTo>
                  <a:cubicBezTo>
                    <a:pt x="30666" y="37075"/>
                    <a:pt x="32016" y="34954"/>
                    <a:pt x="32209" y="33732"/>
                  </a:cubicBezTo>
                  <a:cubicBezTo>
                    <a:pt x="32370" y="32543"/>
                    <a:pt x="32273" y="30968"/>
                    <a:pt x="31373" y="30036"/>
                  </a:cubicBezTo>
                  <a:cubicBezTo>
                    <a:pt x="30932" y="29578"/>
                    <a:pt x="30333" y="29328"/>
                    <a:pt x="29741" y="29328"/>
                  </a:cubicBezTo>
                  <a:cubicBezTo>
                    <a:pt x="29168" y="29328"/>
                    <a:pt x="28602" y="29562"/>
                    <a:pt x="28191" y="30068"/>
                  </a:cubicBezTo>
                  <a:cubicBezTo>
                    <a:pt x="27001" y="31450"/>
                    <a:pt x="27869" y="34600"/>
                    <a:pt x="28737" y="35982"/>
                  </a:cubicBezTo>
                  <a:cubicBezTo>
                    <a:pt x="28769" y="36047"/>
                    <a:pt x="29027" y="36368"/>
                    <a:pt x="29316" y="36722"/>
                  </a:cubicBezTo>
                  <a:cubicBezTo>
                    <a:pt x="28577" y="36047"/>
                    <a:pt x="27837" y="35372"/>
                    <a:pt x="27098" y="34729"/>
                  </a:cubicBezTo>
                  <a:cubicBezTo>
                    <a:pt x="25780" y="33604"/>
                    <a:pt x="24430" y="32575"/>
                    <a:pt x="23016" y="31675"/>
                  </a:cubicBezTo>
                  <a:cubicBezTo>
                    <a:pt x="23144" y="31482"/>
                    <a:pt x="24783" y="29007"/>
                    <a:pt x="24976" y="27657"/>
                  </a:cubicBezTo>
                  <a:cubicBezTo>
                    <a:pt x="25169" y="26468"/>
                    <a:pt x="25073" y="24893"/>
                    <a:pt x="24173" y="23960"/>
                  </a:cubicBezTo>
                  <a:cubicBezTo>
                    <a:pt x="23735" y="23507"/>
                    <a:pt x="23134" y="23265"/>
                    <a:pt x="22538" y="23265"/>
                  </a:cubicBezTo>
                  <a:cubicBezTo>
                    <a:pt x="21953" y="23265"/>
                    <a:pt x="21373" y="23499"/>
                    <a:pt x="20958" y="23993"/>
                  </a:cubicBezTo>
                  <a:cubicBezTo>
                    <a:pt x="19801" y="25375"/>
                    <a:pt x="20669" y="28557"/>
                    <a:pt x="21537" y="29907"/>
                  </a:cubicBezTo>
                  <a:cubicBezTo>
                    <a:pt x="21601" y="30004"/>
                    <a:pt x="22533" y="31161"/>
                    <a:pt x="22855" y="31579"/>
                  </a:cubicBezTo>
                  <a:lnTo>
                    <a:pt x="22823" y="31547"/>
                  </a:lnTo>
                  <a:cubicBezTo>
                    <a:pt x="21344" y="30614"/>
                    <a:pt x="19833" y="29907"/>
                    <a:pt x="18355" y="29329"/>
                  </a:cubicBezTo>
                  <a:cubicBezTo>
                    <a:pt x="16876" y="28718"/>
                    <a:pt x="15462" y="28300"/>
                    <a:pt x="14112" y="27914"/>
                  </a:cubicBezTo>
                  <a:cubicBezTo>
                    <a:pt x="12794" y="27561"/>
                    <a:pt x="11572" y="27303"/>
                    <a:pt x="10447" y="27078"/>
                  </a:cubicBezTo>
                  <a:cubicBezTo>
                    <a:pt x="9868" y="26950"/>
                    <a:pt x="9322" y="26886"/>
                    <a:pt x="8808" y="26789"/>
                  </a:cubicBezTo>
                  <a:lnTo>
                    <a:pt x="8840" y="26757"/>
                  </a:lnTo>
                  <a:cubicBezTo>
                    <a:pt x="8872" y="26757"/>
                    <a:pt x="7008" y="25535"/>
                    <a:pt x="6879" y="25471"/>
                  </a:cubicBezTo>
                  <a:cubicBezTo>
                    <a:pt x="6067" y="25074"/>
                    <a:pt x="4688" y="24728"/>
                    <a:pt x="3412" y="24728"/>
                  </a:cubicBezTo>
                  <a:cubicBezTo>
                    <a:pt x="2416" y="24728"/>
                    <a:pt x="1482" y="24939"/>
                    <a:pt x="932" y="25503"/>
                  </a:cubicBezTo>
                  <a:cubicBezTo>
                    <a:pt x="0" y="26468"/>
                    <a:pt x="257" y="27914"/>
                    <a:pt x="1222" y="28718"/>
                  </a:cubicBezTo>
                  <a:cubicBezTo>
                    <a:pt x="1831" y="29175"/>
                    <a:pt x="2632" y="29350"/>
                    <a:pt x="3424" y="29350"/>
                  </a:cubicBezTo>
                  <a:cubicBezTo>
                    <a:pt x="3969" y="29350"/>
                    <a:pt x="4511" y="29267"/>
                    <a:pt x="4983" y="29136"/>
                  </a:cubicBezTo>
                  <a:cubicBezTo>
                    <a:pt x="6204" y="28846"/>
                    <a:pt x="8229" y="27239"/>
                    <a:pt x="8711" y="26853"/>
                  </a:cubicBezTo>
                  <a:cubicBezTo>
                    <a:pt x="9258" y="26950"/>
                    <a:pt x="9804" y="27046"/>
                    <a:pt x="10447" y="27207"/>
                  </a:cubicBezTo>
                  <a:cubicBezTo>
                    <a:pt x="11540" y="27432"/>
                    <a:pt x="12761" y="27721"/>
                    <a:pt x="14079" y="28107"/>
                  </a:cubicBezTo>
                  <a:cubicBezTo>
                    <a:pt x="14433" y="28236"/>
                    <a:pt x="14787" y="28364"/>
                    <a:pt x="15172" y="28461"/>
                  </a:cubicBezTo>
                  <a:cubicBezTo>
                    <a:pt x="14497" y="28396"/>
                    <a:pt x="13597" y="28300"/>
                    <a:pt x="13501" y="28300"/>
                  </a:cubicBezTo>
                  <a:cubicBezTo>
                    <a:pt x="11894" y="28332"/>
                    <a:pt x="8776" y="29361"/>
                    <a:pt x="8261" y="31096"/>
                  </a:cubicBezTo>
                  <a:cubicBezTo>
                    <a:pt x="7876" y="32350"/>
                    <a:pt x="8743" y="33539"/>
                    <a:pt x="9997" y="33797"/>
                  </a:cubicBezTo>
                  <a:cubicBezTo>
                    <a:pt x="10147" y="33824"/>
                    <a:pt x="10299" y="33836"/>
                    <a:pt x="10452" y="33836"/>
                  </a:cubicBezTo>
                  <a:cubicBezTo>
                    <a:pt x="11575" y="33836"/>
                    <a:pt x="12741" y="33154"/>
                    <a:pt x="13533" y="32447"/>
                  </a:cubicBezTo>
                  <a:cubicBezTo>
                    <a:pt x="14465" y="31579"/>
                    <a:pt x="15558" y="29200"/>
                    <a:pt x="15783" y="28654"/>
                  </a:cubicBezTo>
                  <a:cubicBezTo>
                    <a:pt x="16587" y="28943"/>
                    <a:pt x="17422" y="29232"/>
                    <a:pt x="18258" y="29586"/>
                  </a:cubicBezTo>
                  <a:cubicBezTo>
                    <a:pt x="19673" y="30229"/>
                    <a:pt x="21183" y="30936"/>
                    <a:pt x="22598" y="31900"/>
                  </a:cubicBezTo>
                  <a:cubicBezTo>
                    <a:pt x="22694" y="31932"/>
                    <a:pt x="22758" y="31997"/>
                    <a:pt x="22823" y="32061"/>
                  </a:cubicBezTo>
                  <a:cubicBezTo>
                    <a:pt x="22501" y="31964"/>
                    <a:pt x="20733" y="31579"/>
                    <a:pt x="20605" y="31579"/>
                  </a:cubicBezTo>
                  <a:cubicBezTo>
                    <a:pt x="20452" y="31563"/>
                    <a:pt x="20284" y="31556"/>
                    <a:pt x="20105" y="31556"/>
                  </a:cubicBezTo>
                  <a:cubicBezTo>
                    <a:pt x="18408" y="31556"/>
                    <a:pt x="15716" y="32252"/>
                    <a:pt x="15076" y="33764"/>
                  </a:cubicBezTo>
                  <a:cubicBezTo>
                    <a:pt x="14562" y="34954"/>
                    <a:pt x="15301" y="36240"/>
                    <a:pt x="16490" y="36625"/>
                  </a:cubicBezTo>
                  <a:cubicBezTo>
                    <a:pt x="16759" y="36708"/>
                    <a:pt x="17036" y="36745"/>
                    <a:pt x="17316" y="36745"/>
                  </a:cubicBezTo>
                  <a:cubicBezTo>
                    <a:pt x="18342" y="36745"/>
                    <a:pt x="19397" y="36249"/>
                    <a:pt x="20155" y="35693"/>
                  </a:cubicBezTo>
                  <a:cubicBezTo>
                    <a:pt x="21312" y="34857"/>
                    <a:pt x="22823" y="32189"/>
                    <a:pt x="22887" y="32093"/>
                  </a:cubicBezTo>
                  <a:cubicBezTo>
                    <a:pt x="24205" y="32993"/>
                    <a:pt x="25491" y="34022"/>
                    <a:pt x="26744" y="35115"/>
                  </a:cubicBezTo>
                  <a:cubicBezTo>
                    <a:pt x="27676" y="35918"/>
                    <a:pt x="28544" y="36786"/>
                    <a:pt x="29444" y="37654"/>
                  </a:cubicBezTo>
                  <a:cubicBezTo>
                    <a:pt x="29027" y="37525"/>
                    <a:pt x="27355" y="37204"/>
                    <a:pt x="27259" y="37172"/>
                  </a:cubicBezTo>
                  <a:cubicBezTo>
                    <a:pt x="27124" y="37161"/>
                    <a:pt x="26978" y="37156"/>
                    <a:pt x="26825" y="37156"/>
                  </a:cubicBezTo>
                  <a:cubicBezTo>
                    <a:pt x="25108" y="37156"/>
                    <a:pt x="22347" y="37824"/>
                    <a:pt x="21698" y="39358"/>
                  </a:cubicBezTo>
                  <a:cubicBezTo>
                    <a:pt x="21183" y="40579"/>
                    <a:pt x="21923" y="41865"/>
                    <a:pt x="23144" y="42218"/>
                  </a:cubicBezTo>
                  <a:cubicBezTo>
                    <a:pt x="23406" y="42301"/>
                    <a:pt x="23678" y="42338"/>
                    <a:pt x="23954" y="42338"/>
                  </a:cubicBezTo>
                  <a:cubicBezTo>
                    <a:pt x="24965" y="42338"/>
                    <a:pt x="26026" y="41842"/>
                    <a:pt x="26809" y="41286"/>
                  </a:cubicBezTo>
                  <a:cubicBezTo>
                    <a:pt x="27901" y="40483"/>
                    <a:pt x="29380" y="37943"/>
                    <a:pt x="29509" y="37718"/>
                  </a:cubicBezTo>
                  <a:cubicBezTo>
                    <a:pt x="29894" y="38104"/>
                    <a:pt x="30312" y="38490"/>
                    <a:pt x="30698" y="38908"/>
                  </a:cubicBezTo>
                  <a:cubicBezTo>
                    <a:pt x="32016" y="40193"/>
                    <a:pt x="33302" y="41479"/>
                    <a:pt x="34620" y="42733"/>
                  </a:cubicBezTo>
                  <a:cubicBezTo>
                    <a:pt x="35070" y="43183"/>
                    <a:pt x="35552" y="43569"/>
                    <a:pt x="36002" y="43986"/>
                  </a:cubicBezTo>
                  <a:cubicBezTo>
                    <a:pt x="35391" y="43858"/>
                    <a:pt x="34234" y="43601"/>
                    <a:pt x="34137" y="43601"/>
                  </a:cubicBezTo>
                  <a:cubicBezTo>
                    <a:pt x="33984" y="43585"/>
                    <a:pt x="33817" y="43578"/>
                    <a:pt x="33638" y="43578"/>
                  </a:cubicBezTo>
                  <a:cubicBezTo>
                    <a:pt x="31940" y="43578"/>
                    <a:pt x="29248" y="44274"/>
                    <a:pt x="28609" y="45787"/>
                  </a:cubicBezTo>
                  <a:cubicBezTo>
                    <a:pt x="28094" y="46976"/>
                    <a:pt x="28834" y="48262"/>
                    <a:pt x="30023" y="48647"/>
                  </a:cubicBezTo>
                  <a:cubicBezTo>
                    <a:pt x="30278" y="48728"/>
                    <a:pt x="30542" y="48764"/>
                    <a:pt x="30811" y="48764"/>
                  </a:cubicBezTo>
                  <a:cubicBezTo>
                    <a:pt x="31828" y="48764"/>
                    <a:pt x="32899" y="48249"/>
                    <a:pt x="33687" y="47715"/>
                  </a:cubicBezTo>
                  <a:cubicBezTo>
                    <a:pt x="34684" y="47008"/>
                    <a:pt x="35970" y="44886"/>
                    <a:pt x="36323" y="44276"/>
                  </a:cubicBezTo>
                  <a:cubicBezTo>
                    <a:pt x="37095" y="44951"/>
                    <a:pt x="37898" y="45594"/>
                    <a:pt x="38702" y="46204"/>
                  </a:cubicBezTo>
                  <a:cubicBezTo>
                    <a:pt x="39056" y="46462"/>
                    <a:pt x="39377" y="46751"/>
                    <a:pt x="39731" y="46976"/>
                  </a:cubicBezTo>
                  <a:cubicBezTo>
                    <a:pt x="40084" y="47201"/>
                    <a:pt x="40438" y="47458"/>
                    <a:pt x="40791" y="47683"/>
                  </a:cubicBezTo>
                  <a:cubicBezTo>
                    <a:pt x="41531" y="48133"/>
                    <a:pt x="42206" y="48551"/>
                    <a:pt x="42881" y="48937"/>
                  </a:cubicBezTo>
                  <a:cubicBezTo>
                    <a:pt x="43234" y="49162"/>
                    <a:pt x="43556" y="49355"/>
                    <a:pt x="43909" y="49547"/>
                  </a:cubicBezTo>
                  <a:cubicBezTo>
                    <a:pt x="43299" y="49290"/>
                    <a:pt x="42302" y="48937"/>
                    <a:pt x="42206" y="48905"/>
                  </a:cubicBezTo>
                  <a:cubicBezTo>
                    <a:pt x="41750" y="48793"/>
                    <a:pt x="41153" y="48727"/>
                    <a:pt x="40511" y="48727"/>
                  </a:cubicBezTo>
                  <a:cubicBezTo>
                    <a:pt x="38931" y="48727"/>
                    <a:pt x="37082" y="49126"/>
                    <a:pt x="36420" y="50222"/>
                  </a:cubicBezTo>
                  <a:cubicBezTo>
                    <a:pt x="35713" y="51348"/>
                    <a:pt x="36259" y="52730"/>
                    <a:pt x="37384" y="53276"/>
                  </a:cubicBezTo>
                  <a:cubicBezTo>
                    <a:pt x="37779" y="53463"/>
                    <a:pt x="38219" y="53541"/>
                    <a:pt x="38669" y="53541"/>
                  </a:cubicBezTo>
                  <a:cubicBezTo>
                    <a:pt x="39538" y="53541"/>
                    <a:pt x="40446" y="53250"/>
                    <a:pt x="41145" y="52890"/>
                  </a:cubicBezTo>
                  <a:cubicBezTo>
                    <a:pt x="42334" y="52280"/>
                    <a:pt x="44134" y="50062"/>
                    <a:pt x="44359" y="49805"/>
                  </a:cubicBezTo>
                  <a:cubicBezTo>
                    <a:pt x="45195" y="50287"/>
                    <a:pt x="45999" y="50737"/>
                    <a:pt x="46770" y="51123"/>
                  </a:cubicBezTo>
                  <a:cubicBezTo>
                    <a:pt x="48827" y="52248"/>
                    <a:pt x="50628" y="53115"/>
                    <a:pt x="52042" y="53791"/>
                  </a:cubicBezTo>
                  <a:cubicBezTo>
                    <a:pt x="56542" y="57680"/>
                    <a:pt x="62939" y="58130"/>
                    <a:pt x="62939" y="58130"/>
                  </a:cubicBezTo>
                  <a:cubicBezTo>
                    <a:pt x="62939" y="58130"/>
                    <a:pt x="63260" y="50480"/>
                    <a:pt x="58760" y="45465"/>
                  </a:cubicBezTo>
                  <a:cubicBezTo>
                    <a:pt x="57153" y="43633"/>
                    <a:pt x="55096" y="42411"/>
                    <a:pt x="53167" y="41576"/>
                  </a:cubicBezTo>
                  <a:cubicBezTo>
                    <a:pt x="53296" y="41447"/>
                    <a:pt x="53392" y="41286"/>
                    <a:pt x="53488" y="41158"/>
                  </a:cubicBezTo>
                  <a:cubicBezTo>
                    <a:pt x="54163" y="40161"/>
                    <a:pt x="54742" y="38683"/>
                    <a:pt x="54292" y="37461"/>
                  </a:cubicBezTo>
                  <a:cubicBezTo>
                    <a:pt x="53975" y="36558"/>
                    <a:pt x="53138" y="35951"/>
                    <a:pt x="52247" y="35951"/>
                  </a:cubicBezTo>
                  <a:cubicBezTo>
                    <a:pt x="51965" y="35951"/>
                    <a:pt x="51677" y="36012"/>
                    <a:pt x="51399" y="36143"/>
                  </a:cubicBezTo>
                  <a:cubicBezTo>
                    <a:pt x="50145" y="36722"/>
                    <a:pt x="49535" y="38747"/>
                    <a:pt x="49406" y="40354"/>
                  </a:cubicBezTo>
                  <a:cubicBezTo>
                    <a:pt x="48892" y="40258"/>
                    <a:pt x="48442" y="40161"/>
                    <a:pt x="48056" y="40097"/>
                  </a:cubicBezTo>
                  <a:cubicBezTo>
                    <a:pt x="47895" y="39743"/>
                    <a:pt x="47735" y="39358"/>
                    <a:pt x="47574" y="38972"/>
                  </a:cubicBezTo>
                  <a:cubicBezTo>
                    <a:pt x="47381" y="38586"/>
                    <a:pt x="47252" y="38200"/>
                    <a:pt x="47092" y="37815"/>
                  </a:cubicBezTo>
                  <a:cubicBezTo>
                    <a:pt x="46899" y="37236"/>
                    <a:pt x="46674" y="36625"/>
                    <a:pt x="46481" y="36015"/>
                  </a:cubicBezTo>
                  <a:cubicBezTo>
                    <a:pt x="47220" y="35693"/>
                    <a:pt x="49342" y="34697"/>
                    <a:pt x="50113" y="33829"/>
                  </a:cubicBezTo>
                  <a:cubicBezTo>
                    <a:pt x="50917" y="32929"/>
                    <a:pt x="51720" y="31579"/>
                    <a:pt x="51463" y="30293"/>
                  </a:cubicBezTo>
                  <a:cubicBezTo>
                    <a:pt x="51274" y="29266"/>
                    <a:pt x="50404" y="28467"/>
                    <a:pt x="49387" y="28467"/>
                  </a:cubicBezTo>
                  <a:cubicBezTo>
                    <a:pt x="49194" y="28467"/>
                    <a:pt x="48995" y="28496"/>
                    <a:pt x="48795" y="28557"/>
                  </a:cubicBezTo>
                  <a:cubicBezTo>
                    <a:pt x="47060" y="29071"/>
                    <a:pt x="46031" y="32189"/>
                    <a:pt x="45999" y="33797"/>
                  </a:cubicBezTo>
                  <a:cubicBezTo>
                    <a:pt x="45999" y="33861"/>
                    <a:pt x="46031" y="34214"/>
                    <a:pt x="46063" y="34600"/>
                  </a:cubicBezTo>
                  <a:cubicBezTo>
                    <a:pt x="45870" y="34022"/>
                    <a:pt x="45709" y="33411"/>
                    <a:pt x="45549" y="32800"/>
                  </a:cubicBezTo>
                  <a:cubicBezTo>
                    <a:pt x="45099" y="31064"/>
                    <a:pt x="44681" y="29264"/>
                    <a:pt x="44295" y="27464"/>
                  </a:cubicBezTo>
                  <a:cubicBezTo>
                    <a:pt x="44199" y="27111"/>
                    <a:pt x="44102" y="26725"/>
                    <a:pt x="44006" y="26371"/>
                  </a:cubicBezTo>
                  <a:cubicBezTo>
                    <a:pt x="44617" y="26082"/>
                    <a:pt x="46931" y="25053"/>
                    <a:pt x="47767" y="24121"/>
                  </a:cubicBezTo>
                  <a:cubicBezTo>
                    <a:pt x="48570" y="23221"/>
                    <a:pt x="49342" y="21871"/>
                    <a:pt x="49117" y="20585"/>
                  </a:cubicBezTo>
                  <a:cubicBezTo>
                    <a:pt x="48926" y="19551"/>
                    <a:pt x="48044" y="18770"/>
                    <a:pt x="47017" y="18770"/>
                  </a:cubicBezTo>
                  <a:cubicBezTo>
                    <a:pt x="46831" y="18770"/>
                    <a:pt x="46641" y="18795"/>
                    <a:pt x="46449" y="18849"/>
                  </a:cubicBezTo>
                  <a:cubicBezTo>
                    <a:pt x="44681" y="19364"/>
                    <a:pt x="43652" y="22482"/>
                    <a:pt x="43620" y="24121"/>
                  </a:cubicBezTo>
                  <a:cubicBezTo>
                    <a:pt x="43620" y="24153"/>
                    <a:pt x="43652" y="24571"/>
                    <a:pt x="43717" y="25021"/>
                  </a:cubicBezTo>
                  <a:cubicBezTo>
                    <a:pt x="43459" y="24057"/>
                    <a:pt x="43234" y="23093"/>
                    <a:pt x="42945" y="22160"/>
                  </a:cubicBezTo>
                  <a:cubicBezTo>
                    <a:pt x="42463" y="20489"/>
                    <a:pt x="41916" y="18882"/>
                    <a:pt x="41241" y="17371"/>
                  </a:cubicBezTo>
                  <a:cubicBezTo>
                    <a:pt x="41434" y="17274"/>
                    <a:pt x="44167" y="16117"/>
                    <a:pt x="45099" y="15089"/>
                  </a:cubicBezTo>
                  <a:cubicBezTo>
                    <a:pt x="45902" y="14188"/>
                    <a:pt x="46674" y="12806"/>
                    <a:pt x="46449" y="11553"/>
                  </a:cubicBezTo>
                  <a:cubicBezTo>
                    <a:pt x="46260" y="10526"/>
                    <a:pt x="45367" y="9726"/>
                    <a:pt x="44342" y="9726"/>
                  </a:cubicBezTo>
                  <a:cubicBezTo>
                    <a:pt x="44148" y="9726"/>
                    <a:pt x="43949" y="9755"/>
                    <a:pt x="43749" y="9817"/>
                  </a:cubicBezTo>
                  <a:cubicBezTo>
                    <a:pt x="42013" y="10331"/>
                    <a:pt x="40984" y="13449"/>
                    <a:pt x="40952" y="15056"/>
                  </a:cubicBezTo>
                  <a:cubicBezTo>
                    <a:pt x="40952" y="15181"/>
                    <a:pt x="41074" y="16585"/>
                    <a:pt x="41140" y="17134"/>
                  </a:cubicBezTo>
                  <a:lnTo>
                    <a:pt x="41140" y="17134"/>
                  </a:lnTo>
                  <a:cubicBezTo>
                    <a:pt x="40401" y="15532"/>
                    <a:pt x="39536" y="14121"/>
                    <a:pt x="38638" y="12806"/>
                  </a:cubicBezTo>
                  <a:cubicBezTo>
                    <a:pt x="37738" y="11520"/>
                    <a:pt x="36773" y="10363"/>
                    <a:pt x="35873" y="9303"/>
                  </a:cubicBezTo>
                  <a:cubicBezTo>
                    <a:pt x="34973" y="8274"/>
                    <a:pt x="34073" y="7374"/>
                    <a:pt x="33302" y="6602"/>
                  </a:cubicBezTo>
                  <a:cubicBezTo>
                    <a:pt x="32852" y="6152"/>
                    <a:pt x="32466" y="5799"/>
                    <a:pt x="32080" y="5445"/>
                  </a:cubicBezTo>
                  <a:lnTo>
                    <a:pt x="32112" y="5445"/>
                  </a:lnTo>
                  <a:cubicBezTo>
                    <a:pt x="32145" y="5445"/>
                    <a:pt x="31277" y="3420"/>
                    <a:pt x="31180" y="3291"/>
                  </a:cubicBezTo>
                  <a:cubicBezTo>
                    <a:pt x="30439" y="1988"/>
                    <a:pt x="28360" y="1"/>
                    <a:pt x="26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248;p64">
              <a:extLst>
                <a:ext uri="{FF2B5EF4-FFF2-40B4-BE49-F238E27FC236}">
                  <a16:creationId xmlns:a16="http://schemas.microsoft.com/office/drawing/2014/main" id="{4969EAAB-EC7A-8183-4473-5E43393D4681}"/>
                </a:ext>
              </a:extLst>
            </p:cNvPr>
            <p:cNvSpPr/>
            <p:nvPr/>
          </p:nvSpPr>
          <p:spPr>
            <a:xfrm>
              <a:off x="3260300" y="1467650"/>
              <a:ext cx="425950" cy="439600"/>
            </a:xfrm>
            <a:custGeom>
              <a:avLst/>
              <a:gdLst/>
              <a:ahLst/>
              <a:cxnLst/>
              <a:rect l="l" t="t" r="r" b="b"/>
              <a:pathLst>
                <a:path w="17038" h="17584" extrusionOk="0">
                  <a:moveTo>
                    <a:pt x="16973" y="0"/>
                  </a:moveTo>
                  <a:cubicBezTo>
                    <a:pt x="16973" y="0"/>
                    <a:pt x="9355" y="225"/>
                    <a:pt x="4662" y="5079"/>
                  </a:cubicBezTo>
                  <a:cubicBezTo>
                    <a:pt x="1" y="9933"/>
                    <a:pt x="33" y="17583"/>
                    <a:pt x="33" y="17583"/>
                  </a:cubicBezTo>
                  <a:cubicBezTo>
                    <a:pt x="33" y="17583"/>
                    <a:pt x="7683" y="17358"/>
                    <a:pt x="12376" y="12504"/>
                  </a:cubicBezTo>
                  <a:cubicBezTo>
                    <a:pt x="17037" y="7651"/>
                    <a:pt x="16973" y="0"/>
                    <a:pt x="16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249;p64">
              <a:extLst>
                <a:ext uri="{FF2B5EF4-FFF2-40B4-BE49-F238E27FC236}">
                  <a16:creationId xmlns:a16="http://schemas.microsoft.com/office/drawing/2014/main" id="{94095293-5D29-508A-75A4-DD3890C824B7}"/>
                </a:ext>
              </a:extLst>
            </p:cNvPr>
            <p:cNvSpPr/>
            <p:nvPr/>
          </p:nvSpPr>
          <p:spPr>
            <a:xfrm>
              <a:off x="2417325" y="520175"/>
              <a:ext cx="120550" cy="207350"/>
            </a:xfrm>
            <a:custGeom>
              <a:avLst/>
              <a:gdLst/>
              <a:ahLst/>
              <a:cxnLst/>
              <a:rect l="l" t="t" r="r" b="b"/>
              <a:pathLst>
                <a:path w="4822" h="8294" extrusionOk="0">
                  <a:moveTo>
                    <a:pt x="2572" y="1"/>
                  </a:moveTo>
                  <a:cubicBezTo>
                    <a:pt x="2218" y="1"/>
                    <a:pt x="1833" y="97"/>
                    <a:pt x="1511" y="290"/>
                  </a:cubicBezTo>
                  <a:cubicBezTo>
                    <a:pt x="418" y="965"/>
                    <a:pt x="0" y="2829"/>
                    <a:pt x="0" y="4405"/>
                  </a:cubicBezTo>
                  <a:cubicBezTo>
                    <a:pt x="0" y="5047"/>
                    <a:pt x="65" y="5658"/>
                    <a:pt x="193" y="6108"/>
                  </a:cubicBezTo>
                  <a:cubicBezTo>
                    <a:pt x="225" y="6237"/>
                    <a:pt x="997" y="8294"/>
                    <a:pt x="1029" y="8294"/>
                  </a:cubicBezTo>
                  <a:cubicBezTo>
                    <a:pt x="1029" y="8294"/>
                    <a:pt x="3536" y="6301"/>
                    <a:pt x="4179" y="5047"/>
                  </a:cubicBezTo>
                  <a:cubicBezTo>
                    <a:pt x="4533" y="4340"/>
                    <a:pt x="4822" y="3408"/>
                    <a:pt x="4822" y="2572"/>
                  </a:cubicBezTo>
                  <a:cubicBezTo>
                    <a:pt x="4822" y="2122"/>
                    <a:pt x="4758" y="1672"/>
                    <a:pt x="4565" y="1287"/>
                  </a:cubicBezTo>
                  <a:cubicBezTo>
                    <a:pt x="4179" y="483"/>
                    <a:pt x="3375" y="1"/>
                    <a:pt x="2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250;p64">
              <a:extLst>
                <a:ext uri="{FF2B5EF4-FFF2-40B4-BE49-F238E27FC236}">
                  <a16:creationId xmlns:a16="http://schemas.microsoft.com/office/drawing/2014/main" id="{3E6371EA-ECEB-DE66-CDDB-9A7CAA7CF150}"/>
                </a:ext>
              </a:extLst>
            </p:cNvPr>
            <p:cNvSpPr/>
            <p:nvPr/>
          </p:nvSpPr>
          <p:spPr>
            <a:xfrm>
              <a:off x="1806575" y="970200"/>
              <a:ext cx="126200" cy="203350"/>
            </a:xfrm>
            <a:custGeom>
              <a:avLst/>
              <a:gdLst/>
              <a:ahLst/>
              <a:cxnLst/>
              <a:rect l="l" t="t" r="r" b="b"/>
              <a:pathLst>
                <a:path w="5048" h="8134" extrusionOk="0">
                  <a:moveTo>
                    <a:pt x="2090" y="1"/>
                  </a:moveTo>
                  <a:cubicBezTo>
                    <a:pt x="1286" y="1"/>
                    <a:pt x="547" y="419"/>
                    <a:pt x="193" y="1190"/>
                  </a:cubicBezTo>
                  <a:cubicBezTo>
                    <a:pt x="33" y="1479"/>
                    <a:pt x="1" y="1801"/>
                    <a:pt x="1" y="2154"/>
                  </a:cubicBezTo>
                  <a:cubicBezTo>
                    <a:pt x="1" y="3794"/>
                    <a:pt x="1286" y="5851"/>
                    <a:pt x="2283" y="6783"/>
                  </a:cubicBezTo>
                  <a:cubicBezTo>
                    <a:pt x="2379" y="6880"/>
                    <a:pt x="4147" y="8133"/>
                    <a:pt x="4179" y="8133"/>
                  </a:cubicBezTo>
                  <a:cubicBezTo>
                    <a:pt x="4179" y="8133"/>
                    <a:pt x="5047" y="5529"/>
                    <a:pt x="5047" y="4019"/>
                  </a:cubicBezTo>
                  <a:cubicBezTo>
                    <a:pt x="5047" y="3922"/>
                    <a:pt x="5047" y="3794"/>
                    <a:pt x="5015" y="3697"/>
                  </a:cubicBezTo>
                  <a:cubicBezTo>
                    <a:pt x="4887" y="2476"/>
                    <a:pt x="4372" y="997"/>
                    <a:pt x="3247" y="322"/>
                  </a:cubicBezTo>
                  <a:cubicBezTo>
                    <a:pt x="2894" y="129"/>
                    <a:pt x="2476" y="1"/>
                    <a:pt x="20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251;p64">
              <a:extLst>
                <a:ext uri="{FF2B5EF4-FFF2-40B4-BE49-F238E27FC236}">
                  <a16:creationId xmlns:a16="http://schemas.microsoft.com/office/drawing/2014/main" id="{637FA1DC-E2B6-63BB-CF56-304C4A716C24}"/>
                </a:ext>
              </a:extLst>
            </p:cNvPr>
            <p:cNvSpPr/>
            <p:nvPr/>
          </p:nvSpPr>
          <p:spPr>
            <a:xfrm>
              <a:off x="2948500" y="802250"/>
              <a:ext cx="460500" cy="1052750"/>
            </a:xfrm>
            <a:custGeom>
              <a:avLst/>
              <a:gdLst/>
              <a:ahLst/>
              <a:cxnLst/>
              <a:rect l="l" t="t" r="r" b="b"/>
              <a:pathLst>
                <a:path w="18420" h="42110" extrusionOk="0">
                  <a:moveTo>
                    <a:pt x="9130" y="0"/>
                  </a:moveTo>
                  <a:cubicBezTo>
                    <a:pt x="9130" y="0"/>
                    <a:pt x="1" y="9419"/>
                    <a:pt x="1" y="20991"/>
                  </a:cubicBezTo>
                  <a:cubicBezTo>
                    <a:pt x="1" y="21023"/>
                    <a:pt x="1" y="21055"/>
                    <a:pt x="1" y="21087"/>
                  </a:cubicBezTo>
                  <a:cubicBezTo>
                    <a:pt x="33" y="32724"/>
                    <a:pt x="9290" y="42110"/>
                    <a:pt x="9290" y="42110"/>
                  </a:cubicBezTo>
                  <a:cubicBezTo>
                    <a:pt x="9290" y="42110"/>
                    <a:pt x="18419" y="32724"/>
                    <a:pt x="18419" y="21119"/>
                  </a:cubicBezTo>
                  <a:cubicBezTo>
                    <a:pt x="18419" y="21087"/>
                    <a:pt x="18419" y="21055"/>
                    <a:pt x="18419" y="21023"/>
                  </a:cubicBezTo>
                  <a:cubicBezTo>
                    <a:pt x="18387" y="9387"/>
                    <a:pt x="9130" y="0"/>
                    <a:pt x="91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252;p64">
              <a:extLst>
                <a:ext uri="{FF2B5EF4-FFF2-40B4-BE49-F238E27FC236}">
                  <a16:creationId xmlns:a16="http://schemas.microsoft.com/office/drawing/2014/main" id="{BC44D137-EB32-8BAB-D80D-8E41246D246E}"/>
                </a:ext>
              </a:extLst>
            </p:cNvPr>
            <p:cNvSpPr/>
            <p:nvPr/>
          </p:nvSpPr>
          <p:spPr>
            <a:xfrm>
              <a:off x="1529325" y="463925"/>
              <a:ext cx="1564650" cy="1453775"/>
            </a:xfrm>
            <a:custGeom>
              <a:avLst/>
              <a:gdLst/>
              <a:ahLst/>
              <a:cxnLst/>
              <a:rect l="l" t="t" r="r" b="b"/>
              <a:pathLst>
                <a:path w="62586" h="58151" extrusionOk="0">
                  <a:moveTo>
                    <a:pt x="46771" y="44778"/>
                  </a:moveTo>
                  <a:cubicBezTo>
                    <a:pt x="47189" y="46899"/>
                    <a:pt x="48024" y="49342"/>
                    <a:pt x="49567" y="51496"/>
                  </a:cubicBezTo>
                  <a:cubicBezTo>
                    <a:pt x="48764" y="51110"/>
                    <a:pt x="47864" y="50692"/>
                    <a:pt x="46932" y="50210"/>
                  </a:cubicBezTo>
                  <a:cubicBezTo>
                    <a:pt x="46224" y="49857"/>
                    <a:pt x="45485" y="49471"/>
                    <a:pt x="44714" y="49053"/>
                  </a:cubicBezTo>
                  <a:cubicBezTo>
                    <a:pt x="44842" y="48732"/>
                    <a:pt x="45935" y="46321"/>
                    <a:pt x="46032" y="44939"/>
                  </a:cubicBezTo>
                  <a:cubicBezTo>
                    <a:pt x="46257" y="44906"/>
                    <a:pt x="46514" y="44842"/>
                    <a:pt x="46771" y="44778"/>
                  </a:cubicBezTo>
                  <a:close/>
                  <a:moveTo>
                    <a:pt x="26263" y="1"/>
                  </a:moveTo>
                  <a:cubicBezTo>
                    <a:pt x="26134" y="1"/>
                    <a:pt x="26006" y="33"/>
                    <a:pt x="25845" y="65"/>
                  </a:cubicBezTo>
                  <a:cubicBezTo>
                    <a:pt x="24816" y="290"/>
                    <a:pt x="24238" y="1190"/>
                    <a:pt x="24238" y="2154"/>
                  </a:cubicBezTo>
                  <a:cubicBezTo>
                    <a:pt x="24238" y="2379"/>
                    <a:pt x="24270" y="2636"/>
                    <a:pt x="24334" y="2861"/>
                  </a:cubicBezTo>
                  <a:cubicBezTo>
                    <a:pt x="24752" y="4083"/>
                    <a:pt x="26102" y="4919"/>
                    <a:pt x="27227" y="5304"/>
                  </a:cubicBezTo>
                  <a:cubicBezTo>
                    <a:pt x="27806" y="5497"/>
                    <a:pt x="28674" y="5562"/>
                    <a:pt x="29509" y="5562"/>
                  </a:cubicBezTo>
                  <a:cubicBezTo>
                    <a:pt x="30409" y="5562"/>
                    <a:pt x="31277" y="5497"/>
                    <a:pt x="31599" y="5465"/>
                  </a:cubicBezTo>
                  <a:cubicBezTo>
                    <a:pt x="32017" y="5851"/>
                    <a:pt x="32402" y="6237"/>
                    <a:pt x="32852" y="6687"/>
                  </a:cubicBezTo>
                  <a:cubicBezTo>
                    <a:pt x="33624" y="7490"/>
                    <a:pt x="34492" y="8422"/>
                    <a:pt x="35392" y="9483"/>
                  </a:cubicBezTo>
                  <a:cubicBezTo>
                    <a:pt x="35617" y="9740"/>
                    <a:pt x="35842" y="10062"/>
                    <a:pt x="36099" y="10351"/>
                  </a:cubicBezTo>
                  <a:cubicBezTo>
                    <a:pt x="35585" y="9933"/>
                    <a:pt x="34877" y="9387"/>
                    <a:pt x="34813" y="9323"/>
                  </a:cubicBezTo>
                  <a:cubicBezTo>
                    <a:pt x="33913" y="8744"/>
                    <a:pt x="32242" y="8197"/>
                    <a:pt x="30795" y="8197"/>
                  </a:cubicBezTo>
                  <a:cubicBezTo>
                    <a:pt x="30056" y="8197"/>
                    <a:pt x="29381" y="8326"/>
                    <a:pt x="28899" y="8744"/>
                  </a:cubicBezTo>
                  <a:cubicBezTo>
                    <a:pt x="28384" y="9162"/>
                    <a:pt x="28159" y="9708"/>
                    <a:pt x="28159" y="10287"/>
                  </a:cubicBezTo>
                  <a:cubicBezTo>
                    <a:pt x="28159" y="10898"/>
                    <a:pt x="28384" y="11508"/>
                    <a:pt x="28834" y="11926"/>
                  </a:cubicBezTo>
                  <a:cubicBezTo>
                    <a:pt x="29541" y="12601"/>
                    <a:pt x="30570" y="12826"/>
                    <a:pt x="31567" y="12826"/>
                  </a:cubicBezTo>
                  <a:cubicBezTo>
                    <a:pt x="31920" y="12826"/>
                    <a:pt x="32242" y="12826"/>
                    <a:pt x="32531" y="12762"/>
                  </a:cubicBezTo>
                  <a:cubicBezTo>
                    <a:pt x="33784" y="12601"/>
                    <a:pt x="36035" y="11187"/>
                    <a:pt x="36517" y="10865"/>
                  </a:cubicBezTo>
                  <a:cubicBezTo>
                    <a:pt x="37031" y="11540"/>
                    <a:pt x="37545" y="12248"/>
                    <a:pt x="38028" y="13019"/>
                  </a:cubicBezTo>
                  <a:cubicBezTo>
                    <a:pt x="38895" y="14305"/>
                    <a:pt x="39731" y="15751"/>
                    <a:pt x="40406" y="17326"/>
                  </a:cubicBezTo>
                  <a:cubicBezTo>
                    <a:pt x="40438" y="17391"/>
                    <a:pt x="40471" y="17487"/>
                    <a:pt x="40503" y="17584"/>
                  </a:cubicBezTo>
                  <a:cubicBezTo>
                    <a:pt x="40310" y="17326"/>
                    <a:pt x="39024" y="16041"/>
                    <a:pt x="38928" y="15976"/>
                  </a:cubicBezTo>
                  <a:cubicBezTo>
                    <a:pt x="37995" y="15205"/>
                    <a:pt x="36099" y="14369"/>
                    <a:pt x="34556" y="14369"/>
                  </a:cubicBezTo>
                  <a:cubicBezTo>
                    <a:pt x="34010" y="14369"/>
                    <a:pt x="33495" y="14466"/>
                    <a:pt x="33109" y="14723"/>
                  </a:cubicBezTo>
                  <a:cubicBezTo>
                    <a:pt x="32499" y="15141"/>
                    <a:pt x="32177" y="15784"/>
                    <a:pt x="32177" y="16459"/>
                  </a:cubicBezTo>
                  <a:cubicBezTo>
                    <a:pt x="32177" y="16973"/>
                    <a:pt x="32370" y="17487"/>
                    <a:pt x="32724" y="17905"/>
                  </a:cubicBezTo>
                  <a:cubicBezTo>
                    <a:pt x="33463" y="18837"/>
                    <a:pt x="34877" y="19159"/>
                    <a:pt x="36035" y="19159"/>
                  </a:cubicBezTo>
                  <a:cubicBezTo>
                    <a:pt x="36131" y="19159"/>
                    <a:pt x="36227" y="19159"/>
                    <a:pt x="36292" y="19127"/>
                  </a:cubicBezTo>
                  <a:cubicBezTo>
                    <a:pt x="37674" y="19094"/>
                    <a:pt x="40438" y="17712"/>
                    <a:pt x="40535" y="17648"/>
                  </a:cubicBezTo>
                  <a:cubicBezTo>
                    <a:pt x="41146" y="19127"/>
                    <a:pt x="41660" y="20702"/>
                    <a:pt x="42078" y="22309"/>
                  </a:cubicBezTo>
                  <a:cubicBezTo>
                    <a:pt x="42399" y="23498"/>
                    <a:pt x="42688" y="24688"/>
                    <a:pt x="42946" y="25877"/>
                  </a:cubicBezTo>
                  <a:cubicBezTo>
                    <a:pt x="42656" y="25555"/>
                    <a:pt x="41467" y="24366"/>
                    <a:pt x="41371" y="24302"/>
                  </a:cubicBezTo>
                  <a:cubicBezTo>
                    <a:pt x="40438" y="23563"/>
                    <a:pt x="38542" y="22695"/>
                    <a:pt x="36999" y="22695"/>
                  </a:cubicBezTo>
                  <a:cubicBezTo>
                    <a:pt x="36452" y="22695"/>
                    <a:pt x="35938" y="22791"/>
                    <a:pt x="35552" y="23048"/>
                  </a:cubicBezTo>
                  <a:cubicBezTo>
                    <a:pt x="34942" y="23466"/>
                    <a:pt x="34620" y="24109"/>
                    <a:pt x="34620" y="24784"/>
                  </a:cubicBezTo>
                  <a:cubicBezTo>
                    <a:pt x="34620" y="25298"/>
                    <a:pt x="34813" y="25813"/>
                    <a:pt x="35167" y="26231"/>
                  </a:cubicBezTo>
                  <a:cubicBezTo>
                    <a:pt x="35906" y="27163"/>
                    <a:pt x="37320" y="27484"/>
                    <a:pt x="38478" y="27484"/>
                  </a:cubicBezTo>
                  <a:lnTo>
                    <a:pt x="38735" y="27484"/>
                  </a:lnTo>
                  <a:cubicBezTo>
                    <a:pt x="40085" y="27420"/>
                    <a:pt x="42721" y="26102"/>
                    <a:pt x="42946" y="26006"/>
                  </a:cubicBezTo>
                  <a:cubicBezTo>
                    <a:pt x="43074" y="26552"/>
                    <a:pt x="43203" y="27098"/>
                    <a:pt x="43299" y="27645"/>
                  </a:cubicBezTo>
                  <a:cubicBezTo>
                    <a:pt x="43685" y="29445"/>
                    <a:pt x="44039" y="31245"/>
                    <a:pt x="44456" y="33013"/>
                  </a:cubicBezTo>
                  <a:cubicBezTo>
                    <a:pt x="44585" y="33624"/>
                    <a:pt x="44746" y="34202"/>
                    <a:pt x="44939" y="34813"/>
                  </a:cubicBezTo>
                  <a:cubicBezTo>
                    <a:pt x="44489" y="34363"/>
                    <a:pt x="43653" y="33527"/>
                    <a:pt x="43589" y="33463"/>
                  </a:cubicBezTo>
                  <a:cubicBezTo>
                    <a:pt x="42656" y="32692"/>
                    <a:pt x="40728" y="31856"/>
                    <a:pt x="39217" y="31856"/>
                  </a:cubicBezTo>
                  <a:cubicBezTo>
                    <a:pt x="38638" y="31856"/>
                    <a:pt x="38156" y="31952"/>
                    <a:pt x="37738" y="32209"/>
                  </a:cubicBezTo>
                  <a:cubicBezTo>
                    <a:pt x="37128" y="32627"/>
                    <a:pt x="36838" y="33270"/>
                    <a:pt x="36838" y="33945"/>
                  </a:cubicBezTo>
                  <a:cubicBezTo>
                    <a:pt x="36838" y="34460"/>
                    <a:pt x="36999" y="34974"/>
                    <a:pt x="37353" y="35392"/>
                  </a:cubicBezTo>
                  <a:cubicBezTo>
                    <a:pt x="38124" y="36324"/>
                    <a:pt x="39538" y="36645"/>
                    <a:pt x="40696" y="36645"/>
                  </a:cubicBezTo>
                  <a:cubicBezTo>
                    <a:pt x="40792" y="36645"/>
                    <a:pt x="40856" y="36613"/>
                    <a:pt x="40953" y="36613"/>
                  </a:cubicBezTo>
                  <a:cubicBezTo>
                    <a:pt x="42142" y="36581"/>
                    <a:pt x="44392" y="35520"/>
                    <a:pt x="45035" y="35199"/>
                  </a:cubicBezTo>
                  <a:cubicBezTo>
                    <a:pt x="45292" y="36195"/>
                    <a:pt x="45614" y="37192"/>
                    <a:pt x="45935" y="38156"/>
                  </a:cubicBezTo>
                  <a:cubicBezTo>
                    <a:pt x="46096" y="38542"/>
                    <a:pt x="46224" y="38992"/>
                    <a:pt x="46385" y="39378"/>
                  </a:cubicBezTo>
                  <a:cubicBezTo>
                    <a:pt x="46482" y="39570"/>
                    <a:pt x="46546" y="39763"/>
                    <a:pt x="46642" y="39956"/>
                  </a:cubicBezTo>
                  <a:cubicBezTo>
                    <a:pt x="46417" y="39956"/>
                    <a:pt x="46289" y="39924"/>
                    <a:pt x="46289" y="39924"/>
                  </a:cubicBezTo>
                  <a:cubicBezTo>
                    <a:pt x="46289" y="39924"/>
                    <a:pt x="46289" y="40053"/>
                    <a:pt x="46289" y="40278"/>
                  </a:cubicBezTo>
                  <a:cubicBezTo>
                    <a:pt x="46289" y="40535"/>
                    <a:pt x="46289" y="40953"/>
                    <a:pt x="46321" y="41435"/>
                  </a:cubicBezTo>
                  <a:cubicBezTo>
                    <a:pt x="45292" y="40696"/>
                    <a:pt x="43910" y="40053"/>
                    <a:pt x="42785" y="40053"/>
                  </a:cubicBezTo>
                  <a:cubicBezTo>
                    <a:pt x="42431" y="40053"/>
                    <a:pt x="42110" y="40117"/>
                    <a:pt x="41821" y="40246"/>
                  </a:cubicBezTo>
                  <a:cubicBezTo>
                    <a:pt x="41017" y="40599"/>
                    <a:pt x="40631" y="41338"/>
                    <a:pt x="40631" y="42142"/>
                  </a:cubicBezTo>
                  <a:cubicBezTo>
                    <a:pt x="40631" y="42528"/>
                    <a:pt x="40728" y="42946"/>
                    <a:pt x="40953" y="43331"/>
                  </a:cubicBezTo>
                  <a:cubicBezTo>
                    <a:pt x="41017" y="43460"/>
                    <a:pt x="41113" y="43589"/>
                    <a:pt x="41242" y="43717"/>
                  </a:cubicBezTo>
                  <a:cubicBezTo>
                    <a:pt x="41435" y="45131"/>
                    <a:pt x="42238" y="46739"/>
                    <a:pt x="42946" y="47542"/>
                  </a:cubicBezTo>
                  <a:cubicBezTo>
                    <a:pt x="43010" y="47639"/>
                    <a:pt x="43942" y="48475"/>
                    <a:pt x="44392" y="48892"/>
                  </a:cubicBezTo>
                  <a:cubicBezTo>
                    <a:pt x="43942" y="48635"/>
                    <a:pt x="43492" y="48378"/>
                    <a:pt x="43010" y="48121"/>
                  </a:cubicBezTo>
                  <a:cubicBezTo>
                    <a:pt x="42335" y="47735"/>
                    <a:pt x="41628" y="47317"/>
                    <a:pt x="40953" y="46932"/>
                  </a:cubicBezTo>
                  <a:cubicBezTo>
                    <a:pt x="40599" y="46707"/>
                    <a:pt x="40246" y="46482"/>
                    <a:pt x="39892" y="46257"/>
                  </a:cubicBezTo>
                  <a:cubicBezTo>
                    <a:pt x="39506" y="46032"/>
                    <a:pt x="39185" y="45774"/>
                    <a:pt x="38863" y="45517"/>
                  </a:cubicBezTo>
                  <a:cubicBezTo>
                    <a:pt x="38349" y="45164"/>
                    <a:pt x="37835" y="44746"/>
                    <a:pt x="37353" y="44360"/>
                  </a:cubicBezTo>
                  <a:cubicBezTo>
                    <a:pt x="37770" y="43685"/>
                    <a:pt x="38992" y="41692"/>
                    <a:pt x="39153" y="40535"/>
                  </a:cubicBezTo>
                  <a:cubicBezTo>
                    <a:pt x="39217" y="40213"/>
                    <a:pt x="39249" y="39892"/>
                    <a:pt x="39249" y="39538"/>
                  </a:cubicBezTo>
                  <a:cubicBezTo>
                    <a:pt x="39249" y="38574"/>
                    <a:pt x="39024" y="37513"/>
                    <a:pt x="38349" y="36838"/>
                  </a:cubicBezTo>
                  <a:cubicBezTo>
                    <a:pt x="37899" y="36388"/>
                    <a:pt x="37288" y="36131"/>
                    <a:pt x="36710" y="36131"/>
                  </a:cubicBezTo>
                  <a:cubicBezTo>
                    <a:pt x="36131" y="36131"/>
                    <a:pt x="35552" y="36388"/>
                    <a:pt x="35135" y="36870"/>
                  </a:cubicBezTo>
                  <a:cubicBezTo>
                    <a:pt x="34749" y="37353"/>
                    <a:pt x="34588" y="38060"/>
                    <a:pt x="34588" y="38799"/>
                  </a:cubicBezTo>
                  <a:cubicBezTo>
                    <a:pt x="34588" y="40246"/>
                    <a:pt x="35135" y="41885"/>
                    <a:pt x="35713" y="42785"/>
                  </a:cubicBezTo>
                  <a:cubicBezTo>
                    <a:pt x="35745" y="42849"/>
                    <a:pt x="35938" y="43106"/>
                    <a:pt x="36195" y="43428"/>
                  </a:cubicBezTo>
                  <a:cubicBezTo>
                    <a:pt x="35745" y="43042"/>
                    <a:pt x="35263" y="42624"/>
                    <a:pt x="34781" y="42206"/>
                  </a:cubicBezTo>
                  <a:cubicBezTo>
                    <a:pt x="33431" y="40985"/>
                    <a:pt x="32113" y="39731"/>
                    <a:pt x="30795" y="38445"/>
                  </a:cubicBezTo>
                  <a:cubicBezTo>
                    <a:pt x="30506" y="38188"/>
                    <a:pt x="30249" y="37931"/>
                    <a:pt x="29959" y="37674"/>
                  </a:cubicBezTo>
                  <a:cubicBezTo>
                    <a:pt x="30313" y="37095"/>
                    <a:pt x="31663" y="34974"/>
                    <a:pt x="31856" y="33752"/>
                  </a:cubicBezTo>
                  <a:cubicBezTo>
                    <a:pt x="31888" y="33431"/>
                    <a:pt x="31920" y="33109"/>
                    <a:pt x="31920" y="32756"/>
                  </a:cubicBezTo>
                  <a:cubicBezTo>
                    <a:pt x="31920" y="31759"/>
                    <a:pt x="31695" y="30731"/>
                    <a:pt x="31020" y="30056"/>
                  </a:cubicBezTo>
                  <a:cubicBezTo>
                    <a:pt x="30570" y="29606"/>
                    <a:pt x="29991" y="29349"/>
                    <a:pt x="29381" y="29349"/>
                  </a:cubicBezTo>
                  <a:cubicBezTo>
                    <a:pt x="28802" y="29349"/>
                    <a:pt x="28256" y="29574"/>
                    <a:pt x="27838" y="30088"/>
                  </a:cubicBezTo>
                  <a:cubicBezTo>
                    <a:pt x="27420" y="30570"/>
                    <a:pt x="27259" y="31245"/>
                    <a:pt x="27259" y="32017"/>
                  </a:cubicBezTo>
                  <a:cubicBezTo>
                    <a:pt x="27259" y="33463"/>
                    <a:pt x="27838" y="35102"/>
                    <a:pt x="28384" y="36002"/>
                  </a:cubicBezTo>
                  <a:cubicBezTo>
                    <a:pt x="28416" y="36067"/>
                    <a:pt x="28674" y="36388"/>
                    <a:pt x="28963" y="36742"/>
                  </a:cubicBezTo>
                  <a:cubicBezTo>
                    <a:pt x="28224" y="36067"/>
                    <a:pt x="27484" y="35392"/>
                    <a:pt x="26745" y="34749"/>
                  </a:cubicBezTo>
                  <a:cubicBezTo>
                    <a:pt x="25427" y="33624"/>
                    <a:pt x="24077" y="32595"/>
                    <a:pt x="22663" y="31695"/>
                  </a:cubicBezTo>
                  <a:cubicBezTo>
                    <a:pt x="22791" y="31502"/>
                    <a:pt x="24430" y="29027"/>
                    <a:pt x="24623" y="27677"/>
                  </a:cubicBezTo>
                  <a:cubicBezTo>
                    <a:pt x="24688" y="27356"/>
                    <a:pt x="24720" y="27034"/>
                    <a:pt x="24720" y="26681"/>
                  </a:cubicBezTo>
                  <a:cubicBezTo>
                    <a:pt x="24720" y="25716"/>
                    <a:pt x="24463" y="24655"/>
                    <a:pt x="23820" y="23980"/>
                  </a:cubicBezTo>
                  <a:cubicBezTo>
                    <a:pt x="23370" y="23530"/>
                    <a:pt x="22759" y="23273"/>
                    <a:pt x="22180" y="23273"/>
                  </a:cubicBezTo>
                  <a:cubicBezTo>
                    <a:pt x="21602" y="23273"/>
                    <a:pt x="21023" y="23498"/>
                    <a:pt x="20605" y="24013"/>
                  </a:cubicBezTo>
                  <a:cubicBezTo>
                    <a:pt x="20220" y="24495"/>
                    <a:pt x="20059" y="25202"/>
                    <a:pt x="20059" y="25941"/>
                  </a:cubicBezTo>
                  <a:cubicBezTo>
                    <a:pt x="20059" y="27388"/>
                    <a:pt x="20605" y="29027"/>
                    <a:pt x="21184" y="29927"/>
                  </a:cubicBezTo>
                  <a:cubicBezTo>
                    <a:pt x="21248" y="30024"/>
                    <a:pt x="22180" y="31181"/>
                    <a:pt x="22502" y="31599"/>
                  </a:cubicBezTo>
                  <a:lnTo>
                    <a:pt x="22470" y="31567"/>
                  </a:lnTo>
                  <a:cubicBezTo>
                    <a:pt x="20991" y="30634"/>
                    <a:pt x="19480" y="29927"/>
                    <a:pt x="18002" y="29349"/>
                  </a:cubicBezTo>
                  <a:cubicBezTo>
                    <a:pt x="16523" y="28738"/>
                    <a:pt x="15109" y="28320"/>
                    <a:pt x="13759" y="27934"/>
                  </a:cubicBezTo>
                  <a:cubicBezTo>
                    <a:pt x="12441" y="27581"/>
                    <a:pt x="11219" y="27323"/>
                    <a:pt x="10094" y="27098"/>
                  </a:cubicBezTo>
                  <a:cubicBezTo>
                    <a:pt x="9515" y="26970"/>
                    <a:pt x="8969" y="26906"/>
                    <a:pt x="8455" y="26809"/>
                  </a:cubicBezTo>
                  <a:lnTo>
                    <a:pt x="8487" y="26777"/>
                  </a:lnTo>
                  <a:cubicBezTo>
                    <a:pt x="8487" y="26745"/>
                    <a:pt x="6655" y="25555"/>
                    <a:pt x="6526" y="25491"/>
                  </a:cubicBezTo>
                  <a:cubicBezTo>
                    <a:pt x="5722" y="25105"/>
                    <a:pt x="4340" y="24752"/>
                    <a:pt x="3087" y="24752"/>
                  </a:cubicBezTo>
                  <a:cubicBezTo>
                    <a:pt x="2090" y="24752"/>
                    <a:pt x="1126" y="24977"/>
                    <a:pt x="579" y="25523"/>
                  </a:cubicBezTo>
                  <a:cubicBezTo>
                    <a:pt x="194" y="25941"/>
                    <a:pt x="1" y="26456"/>
                    <a:pt x="1" y="26938"/>
                  </a:cubicBezTo>
                  <a:cubicBezTo>
                    <a:pt x="1" y="27613"/>
                    <a:pt x="322" y="28288"/>
                    <a:pt x="869" y="28738"/>
                  </a:cubicBezTo>
                  <a:cubicBezTo>
                    <a:pt x="1479" y="29188"/>
                    <a:pt x="2251" y="29381"/>
                    <a:pt x="3054" y="29381"/>
                  </a:cubicBezTo>
                  <a:cubicBezTo>
                    <a:pt x="3601" y="29381"/>
                    <a:pt x="4147" y="29284"/>
                    <a:pt x="4630" y="29156"/>
                  </a:cubicBezTo>
                  <a:cubicBezTo>
                    <a:pt x="5851" y="28866"/>
                    <a:pt x="7876" y="27259"/>
                    <a:pt x="8358" y="26873"/>
                  </a:cubicBezTo>
                  <a:cubicBezTo>
                    <a:pt x="8905" y="26970"/>
                    <a:pt x="9451" y="27066"/>
                    <a:pt x="10094" y="27227"/>
                  </a:cubicBezTo>
                  <a:cubicBezTo>
                    <a:pt x="11187" y="27452"/>
                    <a:pt x="12408" y="27741"/>
                    <a:pt x="13726" y="28127"/>
                  </a:cubicBezTo>
                  <a:cubicBezTo>
                    <a:pt x="14080" y="28256"/>
                    <a:pt x="14434" y="28384"/>
                    <a:pt x="14819" y="28481"/>
                  </a:cubicBezTo>
                  <a:cubicBezTo>
                    <a:pt x="14144" y="28416"/>
                    <a:pt x="13276" y="28320"/>
                    <a:pt x="13180" y="28320"/>
                  </a:cubicBezTo>
                  <a:lnTo>
                    <a:pt x="13148" y="28320"/>
                  </a:lnTo>
                  <a:cubicBezTo>
                    <a:pt x="11541" y="28352"/>
                    <a:pt x="8423" y="29381"/>
                    <a:pt x="7908" y="31116"/>
                  </a:cubicBezTo>
                  <a:cubicBezTo>
                    <a:pt x="7844" y="31309"/>
                    <a:pt x="7812" y="31502"/>
                    <a:pt x="7812" y="31695"/>
                  </a:cubicBezTo>
                  <a:cubicBezTo>
                    <a:pt x="7812" y="32724"/>
                    <a:pt x="8583" y="33592"/>
                    <a:pt x="9644" y="33817"/>
                  </a:cubicBezTo>
                  <a:cubicBezTo>
                    <a:pt x="9805" y="33817"/>
                    <a:pt x="9966" y="33849"/>
                    <a:pt x="10126" y="33849"/>
                  </a:cubicBezTo>
                  <a:cubicBezTo>
                    <a:pt x="11219" y="33849"/>
                    <a:pt x="12376" y="33174"/>
                    <a:pt x="13180" y="32467"/>
                  </a:cubicBezTo>
                  <a:cubicBezTo>
                    <a:pt x="14112" y="31599"/>
                    <a:pt x="15205" y="29220"/>
                    <a:pt x="15430" y="28674"/>
                  </a:cubicBezTo>
                  <a:cubicBezTo>
                    <a:pt x="16234" y="28963"/>
                    <a:pt x="17069" y="29252"/>
                    <a:pt x="17905" y="29606"/>
                  </a:cubicBezTo>
                  <a:cubicBezTo>
                    <a:pt x="19320" y="30249"/>
                    <a:pt x="20830" y="30956"/>
                    <a:pt x="22245" y="31920"/>
                  </a:cubicBezTo>
                  <a:cubicBezTo>
                    <a:pt x="22341" y="31952"/>
                    <a:pt x="22405" y="32017"/>
                    <a:pt x="22470" y="32081"/>
                  </a:cubicBezTo>
                  <a:cubicBezTo>
                    <a:pt x="22148" y="31984"/>
                    <a:pt x="20380" y="31599"/>
                    <a:pt x="20252" y="31599"/>
                  </a:cubicBezTo>
                  <a:cubicBezTo>
                    <a:pt x="20123" y="31599"/>
                    <a:pt x="19962" y="31567"/>
                    <a:pt x="19770" y="31567"/>
                  </a:cubicBezTo>
                  <a:cubicBezTo>
                    <a:pt x="18098" y="31567"/>
                    <a:pt x="15366" y="32274"/>
                    <a:pt x="14723" y="33784"/>
                  </a:cubicBezTo>
                  <a:cubicBezTo>
                    <a:pt x="14594" y="34042"/>
                    <a:pt x="14562" y="34331"/>
                    <a:pt x="14562" y="34588"/>
                  </a:cubicBezTo>
                  <a:cubicBezTo>
                    <a:pt x="14562" y="35520"/>
                    <a:pt x="15205" y="36356"/>
                    <a:pt x="16137" y="36645"/>
                  </a:cubicBezTo>
                  <a:cubicBezTo>
                    <a:pt x="16394" y="36742"/>
                    <a:pt x="16684" y="36774"/>
                    <a:pt x="16941" y="36774"/>
                  </a:cubicBezTo>
                  <a:cubicBezTo>
                    <a:pt x="17969" y="36774"/>
                    <a:pt x="19030" y="36260"/>
                    <a:pt x="19802" y="35713"/>
                  </a:cubicBezTo>
                  <a:cubicBezTo>
                    <a:pt x="20959" y="34877"/>
                    <a:pt x="22470" y="32209"/>
                    <a:pt x="22534" y="32113"/>
                  </a:cubicBezTo>
                  <a:cubicBezTo>
                    <a:pt x="23852" y="33013"/>
                    <a:pt x="25138" y="34042"/>
                    <a:pt x="26391" y="35135"/>
                  </a:cubicBezTo>
                  <a:cubicBezTo>
                    <a:pt x="27323" y="35938"/>
                    <a:pt x="28191" y="36806"/>
                    <a:pt x="29091" y="37674"/>
                  </a:cubicBezTo>
                  <a:cubicBezTo>
                    <a:pt x="28674" y="37545"/>
                    <a:pt x="27002" y="37224"/>
                    <a:pt x="26906" y="37192"/>
                  </a:cubicBezTo>
                  <a:lnTo>
                    <a:pt x="26423" y="37192"/>
                  </a:lnTo>
                  <a:cubicBezTo>
                    <a:pt x="24720" y="37192"/>
                    <a:pt x="21988" y="37867"/>
                    <a:pt x="21345" y="39378"/>
                  </a:cubicBezTo>
                  <a:cubicBezTo>
                    <a:pt x="21248" y="39635"/>
                    <a:pt x="21184" y="39924"/>
                    <a:pt x="21184" y="40181"/>
                  </a:cubicBezTo>
                  <a:cubicBezTo>
                    <a:pt x="21184" y="41113"/>
                    <a:pt x="21859" y="41949"/>
                    <a:pt x="22791" y="42238"/>
                  </a:cubicBezTo>
                  <a:cubicBezTo>
                    <a:pt x="23048" y="42335"/>
                    <a:pt x="23305" y="42367"/>
                    <a:pt x="23563" y="42367"/>
                  </a:cubicBezTo>
                  <a:cubicBezTo>
                    <a:pt x="24591" y="42367"/>
                    <a:pt x="25652" y="41853"/>
                    <a:pt x="26456" y="41306"/>
                  </a:cubicBezTo>
                  <a:cubicBezTo>
                    <a:pt x="27548" y="40503"/>
                    <a:pt x="29027" y="37963"/>
                    <a:pt x="29156" y="37738"/>
                  </a:cubicBezTo>
                  <a:cubicBezTo>
                    <a:pt x="29541" y="38124"/>
                    <a:pt x="29959" y="38510"/>
                    <a:pt x="30345" y="38928"/>
                  </a:cubicBezTo>
                  <a:cubicBezTo>
                    <a:pt x="31663" y="40213"/>
                    <a:pt x="32949" y="41499"/>
                    <a:pt x="34267" y="42753"/>
                  </a:cubicBezTo>
                  <a:cubicBezTo>
                    <a:pt x="34717" y="43203"/>
                    <a:pt x="35199" y="43589"/>
                    <a:pt x="35649" y="44006"/>
                  </a:cubicBezTo>
                  <a:cubicBezTo>
                    <a:pt x="35038" y="43878"/>
                    <a:pt x="33881" y="43621"/>
                    <a:pt x="33784" y="43621"/>
                  </a:cubicBezTo>
                  <a:cubicBezTo>
                    <a:pt x="33624" y="43621"/>
                    <a:pt x="33463" y="43589"/>
                    <a:pt x="33302" y="43589"/>
                  </a:cubicBezTo>
                  <a:cubicBezTo>
                    <a:pt x="31599" y="43589"/>
                    <a:pt x="28899" y="44296"/>
                    <a:pt x="28256" y="45807"/>
                  </a:cubicBezTo>
                  <a:cubicBezTo>
                    <a:pt x="28127" y="46064"/>
                    <a:pt x="28063" y="46353"/>
                    <a:pt x="28063" y="46610"/>
                  </a:cubicBezTo>
                  <a:cubicBezTo>
                    <a:pt x="28095" y="47542"/>
                    <a:pt x="28738" y="48378"/>
                    <a:pt x="29670" y="48667"/>
                  </a:cubicBezTo>
                  <a:cubicBezTo>
                    <a:pt x="29927" y="48732"/>
                    <a:pt x="30184" y="48796"/>
                    <a:pt x="30474" y="48796"/>
                  </a:cubicBezTo>
                  <a:cubicBezTo>
                    <a:pt x="31502" y="48796"/>
                    <a:pt x="32563" y="48282"/>
                    <a:pt x="33334" y="47735"/>
                  </a:cubicBezTo>
                  <a:cubicBezTo>
                    <a:pt x="34331" y="47028"/>
                    <a:pt x="35617" y="44906"/>
                    <a:pt x="35970" y="44296"/>
                  </a:cubicBezTo>
                  <a:cubicBezTo>
                    <a:pt x="36742" y="44971"/>
                    <a:pt x="37545" y="45614"/>
                    <a:pt x="38349" y="46224"/>
                  </a:cubicBezTo>
                  <a:cubicBezTo>
                    <a:pt x="38703" y="46482"/>
                    <a:pt x="39024" y="46771"/>
                    <a:pt x="39378" y="46996"/>
                  </a:cubicBezTo>
                  <a:cubicBezTo>
                    <a:pt x="39731" y="47221"/>
                    <a:pt x="40085" y="47478"/>
                    <a:pt x="40438" y="47703"/>
                  </a:cubicBezTo>
                  <a:cubicBezTo>
                    <a:pt x="41178" y="48153"/>
                    <a:pt x="41853" y="48571"/>
                    <a:pt x="42528" y="48957"/>
                  </a:cubicBezTo>
                  <a:cubicBezTo>
                    <a:pt x="42881" y="49182"/>
                    <a:pt x="43203" y="49375"/>
                    <a:pt x="43556" y="49567"/>
                  </a:cubicBezTo>
                  <a:cubicBezTo>
                    <a:pt x="42946" y="49310"/>
                    <a:pt x="41949" y="48957"/>
                    <a:pt x="41853" y="48925"/>
                  </a:cubicBezTo>
                  <a:cubicBezTo>
                    <a:pt x="41403" y="48828"/>
                    <a:pt x="40792" y="48764"/>
                    <a:pt x="40149" y="48764"/>
                  </a:cubicBezTo>
                  <a:cubicBezTo>
                    <a:pt x="38574" y="48764"/>
                    <a:pt x="36742" y="49150"/>
                    <a:pt x="36067" y="50242"/>
                  </a:cubicBezTo>
                  <a:cubicBezTo>
                    <a:pt x="35842" y="50596"/>
                    <a:pt x="35745" y="50950"/>
                    <a:pt x="35745" y="51303"/>
                  </a:cubicBezTo>
                  <a:cubicBezTo>
                    <a:pt x="35745" y="52139"/>
                    <a:pt x="36260" y="52910"/>
                    <a:pt x="37031" y="53296"/>
                  </a:cubicBezTo>
                  <a:cubicBezTo>
                    <a:pt x="37417" y="53489"/>
                    <a:pt x="37867" y="53553"/>
                    <a:pt x="38317" y="53553"/>
                  </a:cubicBezTo>
                  <a:cubicBezTo>
                    <a:pt x="39185" y="53553"/>
                    <a:pt x="40085" y="53264"/>
                    <a:pt x="40792" y="52910"/>
                  </a:cubicBezTo>
                  <a:cubicBezTo>
                    <a:pt x="41981" y="52300"/>
                    <a:pt x="43781" y="50082"/>
                    <a:pt x="44006" y="49825"/>
                  </a:cubicBezTo>
                  <a:cubicBezTo>
                    <a:pt x="44842" y="50307"/>
                    <a:pt x="45646" y="50757"/>
                    <a:pt x="46417" y="51143"/>
                  </a:cubicBezTo>
                  <a:cubicBezTo>
                    <a:pt x="48474" y="52268"/>
                    <a:pt x="50275" y="53135"/>
                    <a:pt x="51689" y="53811"/>
                  </a:cubicBezTo>
                  <a:cubicBezTo>
                    <a:pt x="56189" y="57700"/>
                    <a:pt x="62586" y="58150"/>
                    <a:pt x="62586" y="58150"/>
                  </a:cubicBezTo>
                  <a:cubicBezTo>
                    <a:pt x="62586" y="58150"/>
                    <a:pt x="62586" y="58021"/>
                    <a:pt x="62586" y="57764"/>
                  </a:cubicBezTo>
                  <a:cubicBezTo>
                    <a:pt x="62586" y="56189"/>
                    <a:pt x="62329" y="49857"/>
                    <a:pt x="58407" y="45485"/>
                  </a:cubicBezTo>
                  <a:cubicBezTo>
                    <a:pt x="56800" y="43653"/>
                    <a:pt x="54743" y="42431"/>
                    <a:pt x="52814" y="41596"/>
                  </a:cubicBezTo>
                  <a:cubicBezTo>
                    <a:pt x="52943" y="41467"/>
                    <a:pt x="53039" y="41306"/>
                    <a:pt x="53135" y="41178"/>
                  </a:cubicBezTo>
                  <a:cubicBezTo>
                    <a:pt x="53650" y="40406"/>
                    <a:pt x="54100" y="39378"/>
                    <a:pt x="54100" y="38413"/>
                  </a:cubicBezTo>
                  <a:cubicBezTo>
                    <a:pt x="54100" y="38092"/>
                    <a:pt x="54035" y="37770"/>
                    <a:pt x="53939" y="37481"/>
                  </a:cubicBezTo>
                  <a:cubicBezTo>
                    <a:pt x="53618" y="36581"/>
                    <a:pt x="52782" y="35970"/>
                    <a:pt x="51882" y="35970"/>
                  </a:cubicBezTo>
                  <a:cubicBezTo>
                    <a:pt x="51625" y="35970"/>
                    <a:pt x="51303" y="36035"/>
                    <a:pt x="51046" y="36163"/>
                  </a:cubicBezTo>
                  <a:cubicBezTo>
                    <a:pt x="49792" y="36742"/>
                    <a:pt x="49182" y="38767"/>
                    <a:pt x="49053" y="40374"/>
                  </a:cubicBezTo>
                  <a:cubicBezTo>
                    <a:pt x="48539" y="40278"/>
                    <a:pt x="48089" y="40181"/>
                    <a:pt x="47703" y="40117"/>
                  </a:cubicBezTo>
                  <a:cubicBezTo>
                    <a:pt x="47542" y="39763"/>
                    <a:pt x="47382" y="39378"/>
                    <a:pt x="47221" y="38992"/>
                  </a:cubicBezTo>
                  <a:cubicBezTo>
                    <a:pt x="47028" y="38606"/>
                    <a:pt x="46899" y="38220"/>
                    <a:pt x="46739" y="37835"/>
                  </a:cubicBezTo>
                  <a:cubicBezTo>
                    <a:pt x="46546" y="37256"/>
                    <a:pt x="46321" y="36645"/>
                    <a:pt x="46128" y="36035"/>
                  </a:cubicBezTo>
                  <a:cubicBezTo>
                    <a:pt x="46867" y="35713"/>
                    <a:pt x="48989" y="34717"/>
                    <a:pt x="49760" y="33849"/>
                  </a:cubicBezTo>
                  <a:cubicBezTo>
                    <a:pt x="50467" y="33077"/>
                    <a:pt x="51175" y="31920"/>
                    <a:pt x="51175" y="30795"/>
                  </a:cubicBezTo>
                  <a:cubicBezTo>
                    <a:pt x="51175" y="30634"/>
                    <a:pt x="51142" y="30474"/>
                    <a:pt x="51110" y="30313"/>
                  </a:cubicBezTo>
                  <a:cubicBezTo>
                    <a:pt x="50917" y="29284"/>
                    <a:pt x="50050" y="28481"/>
                    <a:pt x="49021" y="28481"/>
                  </a:cubicBezTo>
                  <a:cubicBezTo>
                    <a:pt x="48828" y="28481"/>
                    <a:pt x="48635" y="28513"/>
                    <a:pt x="48442" y="28577"/>
                  </a:cubicBezTo>
                  <a:cubicBezTo>
                    <a:pt x="46707" y="29091"/>
                    <a:pt x="45678" y="32209"/>
                    <a:pt x="45646" y="33817"/>
                  </a:cubicBezTo>
                  <a:cubicBezTo>
                    <a:pt x="45646" y="33881"/>
                    <a:pt x="45678" y="34234"/>
                    <a:pt x="45710" y="34620"/>
                  </a:cubicBezTo>
                  <a:cubicBezTo>
                    <a:pt x="45517" y="34042"/>
                    <a:pt x="45356" y="33431"/>
                    <a:pt x="45196" y="32820"/>
                  </a:cubicBezTo>
                  <a:cubicBezTo>
                    <a:pt x="44746" y="31084"/>
                    <a:pt x="44328" y="29284"/>
                    <a:pt x="43942" y="27484"/>
                  </a:cubicBezTo>
                  <a:cubicBezTo>
                    <a:pt x="43846" y="27131"/>
                    <a:pt x="43749" y="26745"/>
                    <a:pt x="43653" y="26391"/>
                  </a:cubicBezTo>
                  <a:cubicBezTo>
                    <a:pt x="44264" y="26102"/>
                    <a:pt x="46578" y="25073"/>
                    <a:pt x="47414" y="24141"/>
                  </a:cubicBezTo>
                  <a:cubicBezTo>
                    <a:pt x="48121" y="23370"/>
                    <a:pt x="48796" y="22212"/>
                    <a:pt x="48796" y="21087"/>
                  </a:cubicBezTo>
                  <a:cubicBezTo>
                    <a:pt x="48796" y="20927"/>
                    <a:pt x="48796" y="20766"/>
                    <a:pt x="48764" y="20605"/>
                  </a:cubicBezTo>
                  <a:cubicBezTo>
                    <a:pt x="48571" y="19577"/>
                    <a:pt x="47671" y="18773"/>
                    <a:pt x="46674" y="18773"/>
                  </a:cubicBezTo>
                  <a:cubicBezTo>
                    <a:pt x="46482" y="18773"/>
                    <a:pt x="46289" y="18805"/>
                    <a:pt x="46096" y="18869"/>
                  </a:cubicBezTo>
                  <a:cubicBezTo>
                    <a:pt x="44328" y="19384"/>
                    <a:pt x="43299" y="22502"/>
                    <a:pt x="43267" y="24141"/>
                  </a:cubicBezTo>
                  <a:cubicBezTo>
                    <a:pt x="43267" y="24205"/>
                    <a:pt x="43299" y="24591"/>
                    <a:pt x="43364" y="25041"/>
                  </a:cubicBezTo>
                  <a:cubicBezTo>
                    <a:pt x="43106" y="24077"/>
                    <a:pt x="42881" y="23113"/>
                    <a:pt x="42592" y="22180"/>
                  </a:cubicBezTo>
                  <a:cubicBezTo>
                    <a:pt x="42110" y="20509"/>
                    <a:pt x="41563" y="18902"/>
                    <a:pt x="40888" y="17391"/>
                  </a:cubicBezTo>
                  <a:cubicBezTo>
                    <a:pt x="41081" y="17294"/>
                    <a:pt x="43814" y="16137"/>
                    <a:pt x="44746" y="15109"/>
                  </a:cubicBezTo>
                  <a:cubicBezTo>
                    <a:pt x="45453" y="14305"/>
                    <a:pt x="46128" y="13180"/>
                    <a:pt x="46128" y="12055"/>
                  </a:cubicBezTo>
                  <a:cubicBezTo>
                    <a:pt x="46128" y="11894"/>
                    <a:pt x="46128" y="11733"/>
                    <a:pt x="46096" y="11573"/>
                  </a:cubicBezTo>
                  <a:cubicBezTo>
                    <a:pt x="45903" y="10544"/>
                    <a:pt x="45003" y="9740"/>
                    <a:pt x="44006" y="9740"/>
                  </a:cubicBezTo>
                  <a:cubicBezTo>
                    <a:pt x="43814" y="9740"/>
                    <a:pt x="43621" y="9773"/>
                    <a:pt x="43396" y="9837"/>
                  </a:cubicBezTo>
                  <a:cubicBezTo>
                    <a:pt x="41660" y="10351"/>
                    <a:pt x="40631" y="13469"/>
                    <a:pt x="40599" y="15076"/>
                  </a:cubicBezTo>
                  <a:cubicBezTo>
                    <a:pt x="40599" y="15233"/>
                    <a:pt x="40721" y="16606"/>
                    <a:pt x="40787" y="17154"/>
                  </a:cubicBezTo>
                  <a:lnTo>
                    <a:pt x="40787" y="17154"/>
                  </a:lnTo>
                  <a:cubicBezTo>
                    <a:pt x="40048" y="15552"/>
                    <a:pt x="39183" y="14141"/>
                    <a:pt x="38285" y="12826"/>
                  </a:cubicBezTo>
                  <a:cubicBezTo>
                    <a:pt x="37385" y="11540"/>
                    <a:pt x="36420" y="10383"/>
                    <a:pt x="35520" y="9323"/>
                  </a:cubicBezTo>
                  <a:cubicBezTo>
                    <a:pt x="34620" y="8294"/>
                    <a:pt x="33720" y="7394"/>
                    <a:pt x="32949" y="6622"/>
                  </a:cubicBezTo>
                  <a:cubicBezTo>
                    <a:pt x="32499" y="6172"/>
                    <a:pt x="32113" y="5819"/>
                    <a:pt x="31727" y="5465"/>
                  </a:cubicBezTo>
                  <a:lnTo>
                    <a:pt x="31759" y="5465"/>
                  </a:lnTo>
                  <a:cubicBezTo>
                    <a:pt x="31759" y="5369"/>
                    <a:pt x="30924" y="3408"/>
                    <a:pt x="30827" y="3311"/>
                  </a:cubicBezTo>
                  <a:cubicBezTo>
                    <a:pt x="30088" y="2026"/>
                    <a:pt x="27999" y="1"/>
                    <a:pt x="26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253;p64">
              <a:extLst>
                <a:ext uri="{FF2B5EF4-FFF2-40B4-BE49-F238E27FC236}">
                  <a16:creationId xmlns:a16="http://schemas.microsoft.com/office/drawing/2014/main" id="{87F2BE19-3A31-DFA0-CB50-59684068E812}"/>
                </a:ext>
              </a:extLst>
            </p:cNvPr>
            <p:cNvSpPr/>
            <p:nvPr/>
          </p:nvSpPr>
          <p:spPr>
            <a:xfrm>
              <a:off x="3261100" y="1467650"/>
              <a:ext cx="423525" cy="439600"/>
            </a:xfrm>
            <a:custGeom>
              <a:avLst/>
              <a:gdLst/>
              <a:ahLst/>
              <a:cxnLst/>
              <a:rect l="l" t="t" r="r" b="b"/>
              <a:pathLst>
                <a:path w="16941" h="17584" extrusionOk="0">
                  <a:moveTo>
                    <a:pt x="16941" y="0"/>
                  </a:moveTo>
                  <a:cubicBezTo>
                    <a:pt x="16941" y="0"/>
                    <a:pt x="9323" y="225"/>
                    <a:pt x="4630" y="5079"/>
                  </a:cubicBezTo>
                  <a:cubicBezTo>
                    <a:pt x="65" y="9836"/>
                    <a:pt x="1" y="17230"/>
                    <a:pt x="1" y="17583"/>
                  </a:cubicBezTo>
                  <a:cubicBezTo>
                    <a:pt x="1" y="17583"/>
                    <a:pt x="7651" y="17358"/>
                    <a:pt x="12344" y="12504"/>
                  </a:cubicBezTo>
                  <a:cubicBezTo>
                    <a:pt x="16909" y="7747"/>
                    <a:pt x="16941" y="354"/>
                    <a:pt x="16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254;p64">
              <a:extLst>
                <a:ext uri="{FF2B5EF4-FFF2-40B4-BE49-F238E27FC236}">
                  <a16:creationId xmlns:a16="http://schemas.microsoft.com/office/drawing/2014/main" id="{5386D1A0-620C-9563-DC2C-36C53D3BE8CA}"/>
                </a:ext>
              </a:extLst>
            </p:cNvPr>
            <p:cNvSpPr/>
            <p:nvPr/>
          </p:nvSpPr>
          <p:spPr>
            <a:xfrm>
              <a:off x="2983875" y="802250"/>
              <a:ext cx="389775" cy="1053550"/>
            </a:xfrm>
            <a:custGeom>
              <a:avLst/>
              <a:gdLst/>
              <a:ahLst/>
              <a:cxnLst/>
              <a:rect l="l" t="t" r="r" b="b"/>
              <a:pathLst>
                <a:path w="15591" h="42142" extrusionOk="0">
                  <a:moveTo>
                    <a:pt x="7458" y="0"/>
                  </a:moveTo>
                  <a:lnTo>
                    <a:pt x="7522" y="14433"/>
                  </a:lnTo>
                  <a:lnTo>
                    <a:pt x="7522" y="14433"/>
                  </a:lnTo>
                  <a:lnTo>
                    <a:pt x="2764" y="10319"/>
                  </a:lnTo>
                  <a:lnTo>
                    <a:pt x="2443" y="10672"/>
                  </a:lnTo>
                  <a:lnTo>
                    <a:pt x="7522" y="15076"/>
                  </a:lnTo>
                  <a:lnTo>
                    <a:pt x="7586" y="25427"/>
                  </a:lnTo>
                  <a:lnTo>
                    <a:pt x="322" y="18998"/>
                  </a:lnTo>
                  <a:lnTo>
                    <a:pt x="0" y="19351"/>
                  </a:lnTo>
                  <a:lnTo>
                    <a:pt x="7586" y="26070"/>
                  </a:lnTo>
                  <a:lnTo>
                    <a:pt x="7618" y="35456"/>
                  </a:lnTo>
                  <a:lnTo>
                    <a:pt x="2186" y="31181"/>
                  </a:lnTo>
                  <a:lnTo>
                    <a:pt x="1864" y="31566"/>
                  </a:lnTo>
                  <a:lnTo>
                    <a:pt x="7618" y="36067"/>
                  </a:lnTo>
                  <a:lnTo>
                    <a:pt x="7650" y="42142"/>
                  </a:lnTo>
                  <a:lnTo>
                    <a:pt x="8133" y="42110"/>
                  </a:lnTo>
                  <a:lnTo>
                    <a:pt x="8068" y="31534"/>
                  </a:lnTo>
                  <a:lnTo>
                    <a:pt x="15590" y="24784"/>
                  </a:lnTo>
                  <a:lnTo>
                    <a:pt x="15269" y="24430"/>
                  </a:lnTo>
                  <a:lnTo>
                    <a:pt x="8068" y="30891"/>
                  </a:lnTo>
                  <a:lnTo>
                    <a:pt x="8036" y="22052"/>
                  </a:lnTo>
                  <a:lnTo>
                    <a:pt x="8068" y="22084"/>
                  </a:lnTo>
                  <a:lnTo>
                    <a:pt x="14433" y="12794"/>
                  </a:lnTo>
                  <a:lnTo>
                    <a:pt x="14047" y="12505"/>
                  </a:lnTo>
                  <a:lnTo>
                    <a:pt x="8036" y="21280"/>
                  </a:lnTo>
                  <a:lnTo>
                    <a:pt x="7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255;p64">
              <a:extLst>
                <a:ext uri="{FF2B5EF4-FFF2-40B4-BE49-F238E27FC236}">
                  <a16:creationId xmlns:a16="http://schemas.microsoft.com/office/drawing/2014/main" id="{B64E30FC-5E72-08B9-4991-8FD4C94C5175}"/>
                </a:ext>
              </a:extLst>
            </p:cNvPr>
            <p:cNvSpPr/>
            <p:nvPr/>
          </p:nvSpPr>
          <p:spPr>
            <a:xfrm>
              <a:off x="2682500" y="1458000"/>
              <a:ext cx="415500" cy="463700"/>
            </a:xfrm>
            <a:custGeom>
              <a:avLst/>
              <a:gdLst/>
              <a:ahLst/>
              <a:cxnLst/>
              <a:rect l="l" t="t" r="r" b="b"/>
              <a:pathLst>
                <a:path w="16620" h="18548" extrusionOk="0">
                  <a:moveTo>
                    <a:pt x="355" y="0"/>
                  </a:moveTo>
                  <a:lnTo>
                    <a:pt x="1" y="322"/>
                  </a:lnTo>
                  <a:lnTo>
                    <a:pt x="5433" y="6397"/>
                  </a:lnTo>
                  <a:lnTo>
                    <a:pt x="1994" y="6461"/>
                  </a:lnTo>
                  <a:lnTo>
                    <a:pt x="1994" y="6944"/>
                  </a:lnTo>
                  <a:lnTo>
                    <a:pt x="5851" y="6879"/>
                  </a:lnTo>
                  <a:lnTo>
                    <a:pt x="9676" y="11154"/>
                  </a:lnTo>
                  <a:lnTo>
                    <a:pt x="4276" y="11154"/>
                  </a:lnTo>
                  <a:lnTo>
                    <a:pt x="4276" y="11637"/>
                  </a:lnTo>
                  <a:lnTo>
                    <a:pt x="10094" y="11637"/>
                  </a:lnTo>
                  <a:lnTo>
                    <a:pt x="13566" y="15494"/>
                  </a:lnTo>
                  <a:lnTo>
                    <a:pt x="9773" y="15719"/>
                  </a:lnTo>
                  <a:lnTo>
                    <a:pt x="9805" y="16201"/>
                  </a:lnTo>
                  <a:lnTo>
                    <a:pt x="13952" y="15976"/>
                  </a:lnTo>
                  <a:lnTo>
                    <a:pt x="16266" y="18548"/>
                  </a:lnTo>
                  <a:lnTo>
                    <a:pt x="16620" y="18226"/>
                  </a:lnTo>
                  <a:lnTo>
                    <a:pt x="12569" y="13662"/>
                  </a:lnTo>
                  <a:lnTo>
                    <a:pt x="13212" y="7908"/>
                  </a:lnTo>
                  <a:lnTo>
                    <a:pt x="12730" y="7844"/>
                  </a:lnTo>
                  <a:lnTo>
                    <a:pt x="12152" y="13212"/>
                  </a:lnTo>
                  <a:lnTo>
                    <a:pt x="8905" y="9579"/>
                  </a:lnTo>
                  <a:lnTo>
                    <a:pt x="8937" y="9579"/>
                  </a:lnTo>
                  <a:lnTo>
                    <a:pt x="8101" y="3118"/>
                  </a:lnTo>
                  <a:lnTo>
                    <a:pt x="7619" y="3183"/>
                  </a:lnTo>
                  <a:lnTo>
                    <a:pt x="8358" y="8969"/>
                  </a:lnTo>
                  <a:lnTo>
                    <a:pt x="3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256;p64">
              <a:extLst>
                <a:ext uri="{FF2B5EF4-FFF2-40B4-BE49-F238E27FC236}">
                  <a16:creationId xmlns:a16="http://schemas.microsoft.com/office/drawing/2014/main" id="{D2E4FE73-9CED-65C8-8D72-91A9A9EAF28D}"/>
                </a:ext>
              </a:extLst>
            </p:cNvPr>
            <p:cNvSpPr/>
            <p:nvPr/>
          </p:nvSpPr>
          <p:spPr>
            <a:xfrm>
              <a:off x="3257100" y="1463625"/>
              <a:ext cx="432350" cy="447625"/>
            </a:xfrm>
            <a:custGeom>
              <a:avLst/>
              <a:gdLst/>
              <a:ahLst/>
              <a:cxnLst/>
              <a:rect l="l" t="t" r="r" b="b"/>
              <a:pathLst>
                <a:path w="17294" h="17905" extrusionOk="0">
                  <a:moveTo>
                    <a:pt x="16940" y="0"/>
                  </a:moveTo>
                  <a:lnTo>
                    <a:pt x="11283" y="5851"/>
                  </a:lnTo>
                  <a:lnTo>
                    <a:pt x="10994" y="2443"/>
                  </a:lnTo>
                  <a:lnTo>
                    <a:pt x="10511" y="2475"/>
                  </a:lnTo>
                  <a:lnTo>
                    <a:pt x="10833" y="6333"/>
                  </a:lnTo>
                  <a:lnTo>
                    <a:pt x="6879" y="10447"/>
                  </a:lnTo>
                  <a:lnTo>
                    <a:pt x="6461" y="5079"/>
                  </a:lnTo>
                  <a:lnTo>
                    <a:pt x="5979" y="5111"/>
                  </a:lnTo>
                  <a:lnTo>
                    <a:pt x="6429" y="10897"/>
                  </a:lnTo>
                  <a:lnTo>
                    <a:pt x="2829" y="14658"/>
                  </a:lnTo>
                  <a:lnTo>
                    <a:pt x="2315" y="10865"/>
                  </a:lnTo>
                  <a:lnTo>
                    <a:pt x="1832" y="10962"/>
                  </a:lnTo>
                  <a:lnTo>
                    <a:pt x="2411" y="15076"/>
                  </a:lnTo>
                  <a:lnTo>
                    <a:pt x="0" y="17583"/>
                  </a:lnTo>
                  <a:lnTo>
                    <a:pt x="354" y="17905"/>
                  </a:lnTo>
                  <a:lnTo>
                    <a:pt x="4565" y="13533"/>
                  </a:lnTo>
                  <a:lnTo>
                    <a:pt x="10383" y="13758"/>
                  </a:lnTo>
                  <a:lnTo>
                    <a:pt x="10383" y="13276"/>
                  </a:lnTo>
                  <a:lnTo>
                    <a:pt x="5015" y="13051"/>
                  </a:lnTo>
                  <a:lnTo>
                    <a:pt x="8390" y="9579"/>
                  </a:lnTo>
                  <a:lnTo>
                    <a:pt x="14754" y="8294"/>
                  </a:lnTo>
                  <a:lnTo>
                    <a:pt x="14658" y="7811"/>
                  </a:lnTo>
                  <a:lnTo>
                    <a:pt x="8968" y="8969"/>
                  </a:lnTo>
                  <a:lnTo>
                    <a:pt x="8968" y="8969"/>
                  </a:lnTo>
                  <a:lnTo>
                    <a:pt x="17294" y="322"/>
                  </a:lnTo>
                  <a:lnTo>
                    <a:pt x="16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257;p64">
              <a:extLst>
                <a:ext uri="{FF2B5EF4-FFF2-40B4-BE49-F238E27FC236}">
                  <a16:creationId xmlns:a16="http://schemas.microsoft.com/office/drawing/2014/main" id="{8E848275-5DF5-8CF0-AEB2-20B436A97400}"/>
                </a:ext>
              </a:extLst>
            </p:cNvPr>
            <p:cNvSpPr/>
            <p:nvPr/>
          </p:nvSpPr>
          <p:spPr>
            <a:xfrm>
              <a:off x="3434700" y="1007975"/>
              <a:ext cx="226625" cy="229850"/>
            </a:xfrm>
            <a:custGeom>
              <a:avLst/>
              <a:gdLst/>
              <a:ahLst/>
              <a:cxnLst/>
              <a:rect l="l" t="t" r="r" b="b"/>
              <a:pathLst>
                <a:path w="9065" h="9194" extrusionOk="0">
                  <a:moveTo>
                    <a:pt x="4532" y="0"/>
                  </a:moveTo>
                  <a:cubicBezTo>
                    <a:pt x="2025" y="0"/>
                    <a:pt x="0" y="2058"/>
                    <a:pt x="0" y="4597"/>
                  </a:cubicBezTo>
                  <a:cubicBezTo>
                    <a:pt x="0" y="7137"/>
                    <a:pt x="2025" y="9194"/>
                    <a:pt x="4532" y="9194"/>
                  </a:cubicBezTo>
                  <a:cubicBezTo>
                    <a:pt x="7040" y="9194"/>
                    <a:pt x="9065" y="7137"/>
                    <a:pt x="9065" y="4597"/>
                  </a:cubicBezTo>
                  <a:cubicBezTo>
                    <a:pt x="9065" y="2058"/>
                    <a:pt x="7040"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258;p64">
              <a:extLst>
                <a:ext uri="{FF2B5EF4-FFF2-40B4-BE49-F238E27FC236}">
                  <a16:creationId xmlns:a16="http://schemas.microsoft.com/office/drawing/2014/main" id="{1BD7226B-D148-2CAA-444E-399DFDF56862}"/>
                </a:ext>
              </a:extLst>
            </p:cNvPr>
            <p:cNvSpPr/>
            <p:nvPr/>
          </p:nvSpPr>
          <p:spPr>
            <a:xfrm>
              <a:off x="3428250" y="1001550"/>
              <a:ext cx="240325" cy="242700"/>
            </a:xfrm>
            <a:custGeom>
              <a:avLst/>
              <a:gdLst/>
              <a:ahLst/>
              <a:cxnLst/>
              <a:rect l="l" t="t" r="r" b="b"/>
              <a:pathLst>
                <a:path w="9613" h="9708" extrusionOk="0">
                  <a:moveTo>
                    <a:pt x="4790" y="547"/>
                  </a:moveTo>
                  <a:cubicBezTo>
                    <a:pt x="5980" y="547"/>
                    <a:pt x="7041" y="1029"/>
                    <a:pt x="7812" y="1800"/>
                  </a:cubicBezTo>
                  <a:cubicBezTo>
                    <a:pt x="8583" y="2572"/>
                    <a:pt x="9066" y="3665"/>
                    <a:pt x="9066" y="4854"/>
                  </a:cubicBezTo>
                  <a:cubicBezTo>
                    <a:pt x="9066" y="6043"/>
                    <a:pt x="8583" y="7136"/>
                    <a:pt x="7812" y="7908"/>
                  </a:cubicBezTo>
                  <a:cubicBezTo>
                    <a:pt x="7041" y="8679"/>
                    <a:pt x="5980" y="9161"/>
                    <a:pt x="4790" y="9161"/>
                  </a:cubicBezTo>
                  <a:cubicBezTo>
                    <a:pt x="3633" y="9161"/>
                    <a:pt x="2540" y="8679"/>
                    <a:pt x="1769" y="7908"/>
                  </a:cubicBezTo>
                  <a:cubicBezTo>
                    <a:pt x="997" y="7136"/>
                    <a:pt x="515" y="6043"/>
                    <a:pt x="515" y="4854"/>
                  </a:cubicBezTo>
                  <a:cubicBezTo>
                    <a:pt x="515" y="3665"/>
                    <a:pt x="997" y="2572"/>
                    <a:pt x="1769" y="1800"/>
                  </a:cubicBezTo>
                  <a:cubicBezTo>
                    <a:pt x="2540" y="1029"/>
                    <a:pt x="3633" y="547"/>
                    <a:pt x="4790" y="547"/>
                  </a:cubicBezTo>
                  <a:close/>
                  <a:moveTo>
                    <a:pt x="4790" y="0"/>
                  </a:moveTo>
                  <a:cubicBezTo>
                    <a:pt x="3473" y="0"/>
                    <a:pt x="2251" y="547"/>
                    <a:pt x="1383" y="1415"/>
                  </a:cubicBezTo>
                  <a:cubicBezTo>
                    <a:pt x="515" y="2315"/>
                    <a:pt x="1" y="3504"/>
                    <a:pt x="1" y="4854"/>
                  </a:cubicBezTo>
                  <a:cubicBezTo>
                    <a:pt x="1" y="6204"/>
                    <a:pt x="515" y="7394"/>
                    <a:pt x="1383" y="8294"/>
                  </a:cubicBezTo>
                  <a:cubicBezTo>
                    <a:pt x="2251" y="9161"/>
                    <a:pt x="3473" y="9708"/>
                    <a:pt x="4790" y="9708"/>
                  </a:cubicBezTo>
                  <a:cubicBezTo>
                    <a:pt x="6108" y="9708"/>
                    <a:pt x="7330" y="9161"/>
                    <a:pt x="8198" y="8294"/>
                  </a:cubicBezTo>
                  <a:cubicBezTo>
                    <a:pt x="9066" y="7394"/>
                    <a:pt x="9612" y="6204"/>
                    <a:pt x="9612" y="4854"/>
                  </a:cubicBezTo>
                  <a:cubicBezTo>
                    <a:pt x="9612" y="3504"/>
                    <a:pt x="9066" y="2315"/>
                    <a:pt x="8198" y="1415"/>
                  </a:cubicBezTo>
                  <a:cubicBezTo>
                    <a:pt x="7330" y="547"/>
                    <a:pt x="6108" y="0"/>
                    <a:pt x="4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259;p64">
              <a:extLst>
                <a:ext uri="{FF2B5EF4-FFF2-40B4-BE49-F238E27FC236}">
                  <a16:creationId xmlns:a16="http://schemas.microsoft.com/office/drawing/2014/main" id="{5EE23F85-6C03-4E89-A5DD-CD75B593C044}"/>
                </a:ext>
              </a:extLst>
            </p:cNvPr>
            <p:cNvSpPr/>
            <p:nvPr/>
          </p:nvSpPr>
          <p:spPr>
            <a:xfrm>
              <a:off x="3804350" y="1436300"/>
              <a:ext cx="204950" cy="566025"/>
            </a:xfrm>
            <a:custGeom>
              <a:avLst/>
              <a:gdLst/>
              <a:ahLst/>
              <a:cxnLst/>
              <a:rect l="l" t="t" r="r" b="b"/>
              <a:pathLst>
                <a:path w="8198" h="22641" extrusionOk="0">
                  <a:moveTo>
                    <a:pt x="2361" y="0"/>
                  </a:moveTo>
                  <a:cubicBezTo>
                    <a:pt x="2352" y="0"/>
                    <a:pt x="2347" y="0"/>
                    <a:pt x="2347" y="0"/>
                  </a:cubicBezTo>
                  <a:lnTo>
                    <a:pt x="0" y="8101"/>
                  </a:lnTo>
                  <a:cubicBezTo>
                    <a:pt x="0" y="8101"/>
                    <a:pt x="1801" y="19351"/>
                    <a:pt x="1993" y="20284"/>
                  </a:cubicBezTo>
                  <a:cubicBezTo>
                    <a:pt x="2131" y="21083"/>
                    <a:pt x="2979" y="22640"/>
                    <a:pt x="4496" y="22640"/>
                  </a:cubicBezTo>
                  <a:cubicBezTo>
                    <a:pt x="4747" y="22640"/>
                    <a:pt x="5017" y="22598"/>
                    <a:pt x="5304" y="22502"/>
                  </a:cubicBezTo>
                  <a:cubicBezTo>
                    <a:pt x="7362" y="21859"/>
                    <a:pt x="8197" y="20187"/>
                    <a:pt x="8004" y="18805"/>
                  </a:cubicBezTo>
                  <a:cubicBezTo>
                    <a:pt x="7812" y="17423"/>
                    <a:pt x="5594" y="7522"/>
                    <a:pt x="5047" y="3729"/>
                  </a:cubicBezTo>
                  <a:cubicBezTo>
                    <a:pt x="4496" y="88"/>
                    <a:pt x="2547" y="0"/>
                    <a:pt x="2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260;p64">
              <a:extLst>
                <a:ext uri="{FF2B5EF4-FFF2-40B4-BE49-F238E27FC236}">
                  <a16:creationId xmlns:a16="http://schemas.microsoft.com/office/drawing/2014/main" id="{B7208026-46E1-8CDF-0C0B-64E6601CAE87}"/>
                </a:ext>
              </a:extLst>
            </p:cNvPr>
            <p:cNvSpPr/>
            <p:nvPr/>
          </p:nvSpPr>
          <p:spPr>
            <a:xfrm>
              <a:off x="3797925" y="1429875"/>
              <a:ext cx="213775" cy="579425"/>
            </a:xfrm>
            <a:custGeom>
              <a:avLst/>
              <a:gdLst/>
              <a:ahLst/>
              <a:cxnLst/>
              <a:rect l="l" t="t" r="r" b="b"/>
              <a:pathLst>
                <a:path w="8551" h="23177" extrusionOk="0">
                  <a:moveTo>
                    <a:pt x="2800" y="563"/>
                  </a:moveTo>
                  <a:cubicBezTo>
                    <a:pt x="3001" y="595"/>
                    <a:pt x="3326" y="689"/>
                    <a:pt x="3665" y="965"/>
                  </a:cubicBezTo>
                  <a:cubicBezTo>
                    <a:pt x="4179" y="1383"/>
                    <a:pt x="4758" y="2250"/>
                    <a:pt x="5015" y="4018"/>
                  </a:cubicBezTo>
                  <a:cubicBezTo>
                    <a:pt x="5304" y="5915"/>
                    <a:pt x="6011" y="9354"/>
                    <a:pt x="6654" y="12472"/>
                  </a:cubicBezTo>
                  <a:cubicBezTo>
                    <a:pt x="6976" y="14047"/>
                    <a:pt x="7297" y="15526"/>
                    <a:pt x="7522" y="16715"/>
                  </a:cubicBezTo>
                  <a:cubicBezTo>
                    <a:pt x="7779" y="17905"/>
                    <a:pt x="7940" y="18773"/>
                    <a:pt x="8004" y="19094"/>
                  </a:cubicBezTo>
                  <a:cubicBezTo>
                    <a:pt x="8004" y="19223"/>
                    <a:pt x="8004" y="19319"/>
                    <a:pt x="8004" y="19448"/>
                  </a:cubicBezTo>
                  <a:cubicBezTo>
                    <a:pt x="8004" y="20637"/>
                    <a:pt x="7233" y="21955"/>
                    <a:pt x="5497" y="22501"/>
                  </a:cubicBezTo>
                  <a:cubicBezTo>
                    <a:pt x="5240" y="22598"/>
                    <a:pt x="4983" y="22630"/>
                    <a:pt x="4790" y="22630"/>
                  </a:cubicBezTo>
                  <a:cubicBezTo>
                    <a:pt x="4115" y="22630"/>
                    <a:pt x="3568" y="22309"/>
                    <a:pt x="3183" y="21859"/>
                  </a:cubicBezTo>
                  <a:cubicBezTo>
                    <a:pt x="2797" y="21409"/>
                    <a:pt x="2572" y="20830"/>
                    <a:pt x="2508" y="20508"/>
                  </a:cubicBezTo>
                  <a:cubicBezTo>
                    <a:pt x="2411" y="20058"/>
                    <a:pt x="1897" y="17005"/>
                    <a:pt x="1447" y="14047"/>
                  </a:cubicBezTo>
                  <a:cubicBezTo>
                    <a:pt x="1190" y="12601"/>
                    <a:pt x="965" y="11154"/>
                    <a:pt x="804" y="10062"/>
                  </a:cubicBezTo>
                  <a:cubicBezTo>
                    <a:pt x="675" y="9210"/>
                    <a:pt x="567" y="8586"/>
                    <a:pt x="529" y="8373"/>
                  </a:cubicBezTo>
                  <a:lnTo>
                    <a:pt x="529" y="8373"/>
                  </a:lnTo>
                  <a:lnTo>
                    <a:pt x="2800" y="563"/>
                  </a:lnTo>
                  <a:close/>
                  <a:moveTo>
                    <a:pt x="2604" y="0"/>
                  </a:moveTo>
                  <a:cubicBezTo>
                    <a:pt x="2475" y="0"/>
                    <a:pt x="2379" y="97"/>
                    <a:pt x="2347" y="193"/>
                  </a:cubicBezTo>
                  <a:lnTo>
                    <a:pt x="0" y="8261"/>
                  </a:lnTo>
                  <a:lnTo>
                    <a:pt x="0" y="8390"/>
                  </a:lnTo>
                  <a:cubicBezTo>
                    <a:pt x="0" y="8390"/>
                    <a:pt x="450" y="11219"/>
                    <a:pt x="900" y="14144"/>
                  </a:cubicBezTo>
                  <a:cubicBezTo>
                    <a:pt x="1383" y="17069"/>
                    <a:pt x="1865" y="20123"/>
                    <a:pt x="1961" y="20605"/>
                  </a:cubicBezTo>
                  <a:cubicBezTo>
                    <a:pt x="2058" y="21055"/>
                    <a:pt x="2315" y="21666"/>
                    <a:pt x="2797" y="22212"/>
                  </a:cubicBezTo>
                  <a:cubicBezTo>
                    <a:pt x="3247" y="22726"/>
                    <a:pt x="3922" y="23176"/>
                    <a:pt x="4790" y="23176"/>
                  </a:cubicBezTo>
                  <a:cubicBezTo>
                    <a:pt x="5047" y="23176"/>
                    <a:pt x="5336" y="23112"/>
                    <a:pt x="5658" y="23016"/>
                  </a:cubicBezTo>
                  <a:cubicBezTo>
                    <a:pt x="7619" y="22405"/>
                    <a:pt x="8551" y="20862"/>
                    <a:pt x="8551" y="19448"/>
                  </a:cubicBezTo>
                  <a:cubicBezTo>
                    <a:pt x="8551" y="19319"/>
                    <a:pt x="8551" y="19158"/>
                    <a:pt x="8519" y="19030"/>
                  </a:cubicBezTo>
                  <a:cubicBezTo>
                    <a:pt x="8454" y="18676"/>
                    <a:pt x="8294" y="17776"/>
                    <a:pt x="8069" y="16619"/>
                  </a:cubicBezTo>
                  <a:cubicBezTo>
                    <a:pt x="7329" y="13051"/>
                    <a:pt x="5979" y="6751"/>
                    <a:pt x="5561" y="3922"/>
                  </a:cubicBezTo>
                  <a:cubicBezTo>
                    <a:pt x="5272" y="2090"/>
                    <a:pt x="4629" y="1093"/>
                    <a:pt x="3986" y="547"/>
                  </a:cubicBezTo>
                  <a:cubicBezTo>
                    <a:pt x="3343" y="32"/>
                    <a:pt x="2733" y="0"/>
                    <a:pt x="2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261;p64">
              <a:extLst>
                <a:ext uri="{FF2B5EF4-FFF2-40B4-BE49-F238E27FC236}">
                  <a16:creationId xmlns:a16="http://schemas.microsoft.com/office/drawing/2014/main" id="{759FDAF2-4586-1480-2C7F-051E10305F3E}"/>
                </a:ext>
              </a:extLst>
            </p:cNvPr>
            <p:cNvSpPr/>
            <p:nvPr/>
          </p:nvSpPr>
          <p:spPr>
            <a:xfrm>
              <a:off x="3106825" y="1594975"/>
              <a:ext cx="767475" cy="595950"/>
            </a:xfrm>
            <a:custGeom>
              <a:avLst/>
              <a:gdLst/>
              <a:ahLst/>
              <a:cxnLst/>
              <a:rect l="l" t="t" r="r" b="b"/>
              <a:pathLst>
                <a:path w="30699" h="23838" extrusionOk="0">
                  <a:moveTo>
                    <a:pt x="21971" y="1"/>
                  </a:moveTo>
                  <a:cubicBezTo>
                    <a:pt x="19140" y="1"/>
                    <a:pt x="15086" y="686"/>
                    <a:pt x="9386" y="2911"/>
                  </a:cubicBezTo>
                  <a:cubicBezTo>
                    <a:pt x="9386" y="2911"/>
                    <a:pt x="0" y="6865"/>
                    <a:pt x="0" y="8311"/>
                  </a:cubicBezTo>
                  <a:cubicBezTo>
                    <a:pt x="0" y="9758"/>
                    <a:pt x="5786" y="23837"/>
                    <a:pt x="5786" y="23837"/>
                  </a:cubicBezTo>
                  <a:lnTo>
                    <a:pt x="30698" y="17344"/>
                  </a:lnTo>
                  <a:lnTo>
                    <a:pt x="27901" y="1754"/>
                  </a:lnTo>
                  <a:cubicBezTo>
                    <a:pt x="27901" y="1754"/>
                    <a:pt x="26502" y="1"/>
                    <a:pt x="21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262;p64">
              <a:extLst>
                <a:ext uri="{FF2B5EF4-FFF2-40B4-BE49-F238E27FC236}">
                  <a16:creationId xmlns:a16="http://schemas.microsoft.com/office/drawing/2014/main" id="{869C177A-7E5C-3904-1A9C-2E2548FB21B6}"/>
                </a:ext>
              </a:extLst>
            </p:cNvPr>
            <p:cNvSpPr/>
            <p:nvPr/>
          </p:nvSpPr>
          <p:spPr>
            <a:xfrm>
              <a:off x="3100400" y="1588175"/>
              <a:ext cx="781125" cy="609375"/>
            </a:xfrm>
            <a:custGeom>
              <a:avLst/>
              <a:gdLst/>
              <a:ahLst/>
              <a:cxnLst/>
              <a:rect l="l" t="t" r="r" b="b"/>
              <a:pathLst>
                <a:path w="31245" h="24375" extrusionOk="0">
                  <a:moveTo>
                    <a:pt x="22244" y="515"/>
                  </a:moveTo>
                  <a:cubicBezTo>
                    <a:pt x="24462" y="515"/>
                    <a:pt x="25908" y="965"/>
                    <a:pt x="26776" y="1383"/>
                  </a:cubicBezTo>
                  <a:cubicBezTo>
                    <a:pt x="27226" y="1576"/>
                    <a:pt x="27516" y="1801"/>
                    <a:pt x="27708" y="1929"/>
                  </a:cubicBezTo>
                  <a:cubicBezTo>
                    <a:pt x="27805" y="2026"/>
                    <a:pt x="27869" y="2090"/>
                    <a:pt x="27901" y="2122"/>
                  </a:cubicBezTo>
                  <a:lnTo>
                    <a:pt x="27915" y="2136"/>
                  </a:lnTo>
                  <a:lnTo>
                    <a:pt x="30634" y="17423"/>
                  </a:lnTo>
                  <a:lnTo>
                    <a:pt x="6207" y="23793"/>
                  </a:lnTo>
                  <a:lnTo>
                    <a:pt x="6207" y="23793"/>
                  </a:lnTo>
                  <a:cubicBezTo>
                    <a:pt x="6165" y="23693"/>
                    <a:pt x="6109" y="23561"/>
                    <a:pt x="6043" y="23402"/>
                  </a:cubicBezTo>
                  <a:cubicBezTo>
                    <a:pt x="5497" y="22052"/>
                    <a:pt x="4114" y="18645"/>
                    <a:pt x="2861" y="15398"/>
                  </a:cubicBezTo>
                  <a:cubicBezTo>
                    <a:pt x="2250" y="13791"/>
                    <a:pt x="1639" y="12216"/>
                    <a:pt x="1222" y="10994"/>
                  </a:cubicBezTo>
                  <a:cubicBezTo>
                    <a:pt x="996" y="10351"/>
                    <a:pt x="836" y="9805"/>
                    <a:pt x="707" y="9387"/>
                  </a:cubicBezTo>
                  <a:cubicBezTo>
                    <a:pt x="643" y="9194"/>
                    <a:pt x="611" y="9001"/>
                    <a:pt x="579" y="8873"/>
                  </a:cubicBezTo>
                  <a:cubicBezTo>
                    <a:pt x="546" y="8744"/>
                    <a:pt x="546" y="8615"/>
                    <a:pt x="546" y="8583"/>
                  </a:cubicBezTo>
                  <a:cubicBezTo>
                    <a:pt x="514" y="8583"/>
                    <a:pt x="546" y="8519"/>
                    <a:pt x="611" y="8423"/>
                  </a:cubicBezTo>
                  <a:cubicBezTo>
                    <a:pt x="707" y="8262"/>
                    <a:pt x="900" y="8037"/>
                    <a:pt x="1222" y="7812"/>
                  </a:cubicBezTo>
                  <a:cubicBezTo>
                    <a:pt x="2314" y="6976"/>
                    <a:pt x="4468" y="5851"/>
                    <a:pt x="6332" y="4983"/>
                  </a:cubicBezTo>
                  <a:cubicBezTo>
                    <a:pt x="7265" y="4533"/>
                    <a:pt x="8100" y="4147"/>
                    <a:pt x="8743" y="3858"/>
                  </a:cubicBezTo>
                  <a:cubicBezTo>
                    <a:pt x="9354" y="3569"/>
                    <a:pt x="9740" y="3408"/>
                    <a:pt x="9740" y="3408"/>
                  </a:cubicBezTo>
                  <a:cubicBezTo>
                    <a:pt x="15429" y="1190"/>
                    <a:pt x="19447" y="515"/>
                    <a:pt x="22244" y="515"/>
                  </a:cubicBezTo>
                  <a:close/>
                  <a:moveTo>
                    <a:pt x="22244" y="1"/>
                  </a:moveTo>
                  <a:cubicBezTo>
                    <a:pt x="19351" y="1"/>
                    <a:pt x="15269" y="676"/>
                    <a:pt x="9547" y="2926"/>
                  </a:cubicBezTo>
                  <a:cubicBezTo>
                    <a:pt x="9547" y="2926"/>
                    <a:pt x="7200" y="3922"/>
                    <a:pt x="4822" y="5112"/>
                  </a:cubicBezTo>
                  <a:cubicBezTo>
                    <a:pt x="3664" y="5690"/>
                    <a:pt x="2475" y="6333"/>
                    <a:pt x="1575" y="6912"/>
                  </a:cubicBezTo>
                  <a:cubicBezTo>
                    <a:pt x="1125" y="7201"/>
                    <a:pt x="771" y="7490"/>
                    <a:pt x="482" y="7748"/>
                  </a:cubicBezTo>
                  <a:cubicBezTo>
                    <a:pt x="354" y="7876"/>
                    <a:pt x="225" y="8005"/>
                    <a:pt x="129" y="8133"/>
                  </a:cubicBezTo>
                  <a:cubicBezTo>
                    <a:pt x="64" y="8262"/>
                    <a:pt x="0" y="8423"/>
                    <a:pt x="0" y="8583"/>
                  </a:cubicBezTo>
                  <a:cubicBezTo>
                    <a:pt x="0" y="8712"/>
                    <a:pt x="32" y="8873"/>
                    <a:pt x="64" y="9066"/>
                  </a:cubicBezTo>
                  <a:cubicBezTo>
                    <a:pt x="225" y="9773"/>
                    <a:pt x="675" y="11058"/>
                    <a:pt x="1222" y="12601"/>
                  </a:cubicBezTo>
                  <a:cubicBezTo>
                    <a:pt x="2925" y="17262"/>
                    <a:pt x="5786" y="24206"/>
                    <a:pt x="5786" y="24206"/>
                  </a:cubicBezTo>
                  <a:cubicBezTo>
                    <a:pt x="5839" y="24312"/>
                    <a:pt x="5937" y="24374"/>
                    <a:pt x="6042" y="24374"/>
                  </a:cubicBezTo>
                  <a:cubicBezTo>
                    <a:pt x="6063" y="24374"/>
                    <a:pt x="6085" y="24372"/>
                    <a:pt x="6107" y="24366"/>
                  </a:cubicBezTo>
                  <a:lnTo>
                    <a:pt x="31019" y="17873"/>
                  </a:lnTo>
                  <a:cubicBezTo>
                    <a:pt x="31148" y="17841"/>
                    <a:pt x="31244" y="17712"/>
                    <a:pt x="31212" y="17552"/>
                  </a:cubicBezTo>
                  <a:lnTo>
                    <a:pt x="28416" y="1962"/>
                  </a:lnTo>
                  <a:lnTo>
                    <a:pt x="28351" y="1833"/>
                  </a:lnTo>
                  <a:cubicBezTo>
                    <a:pt x="28319" y="1769"/>
                    <a:pt x="26808" y="1"/>
                    <a:pt x="22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263;p64">
              <a:extLst>
                <a:ext uri="{FF2B5EF4-FFF2-40B4-BE49-F238E27FC236}">
                  <a16:creationId xmlns:a16="http://schemas.microsoft.com/office/drawing/2014/main" id="{D7587A3D-D94B-4340-F1D8-EA75170AF543}"/>
                </a:ext>
              </a:extLst>
            </p:cNvPr>
            <p:cNvSpPr/>
            <p:nvPr/>
          </p:nvSpPr>
          <p:spPr>
            <a:xfrm>
              <a:off x="3300475" y="1435225"/>
              <a:ext cx="606750" cy="742775"/>
            </a:xfrm>
            <a:custGeom>
              <a:avLst/>
              <a:gdLst/>
              <a:ahLst/>
              <a:cxnLst/>
              <a:rect l="l" t="t" r="r" b="b"/>
              <a:pathLst>
                <a:path w="24270" h="29711" extrusionOk="0">
                  <a:moveTo>
                    <a:pt x="17600" y="1"/>
                  </a:moveTo>
                  <a:cubicBezTo>
                    <a:pt x="15099" y="1"/>
                    <a:pt x="12134" y="159"/>
                    <a:pt x="10191" y="783"/>
                  </a:cubicBezTo>
                  <a:cubicBezTo>
                    <a:pt x="10191" y="783"/>
                    <a:pt x="7523" y="2422"/>
                    <a:pt x="5401" y="3644"/>
                  </a:cubicBezTo>
                  <a:cubicBezTo>
                    <a:pt x="3248" y="4833"/>
                    <a:pt x="1" y="6504"/>
                    <a:pt x="1" y="9848"/>
                  </a:cubicBezTo>
                  <a:cubicBezTo>
                    <a:pt x="1" y="13191"/>
                    <a:pt x="2412" y="26434"/>
                    <a:pt x="2412" y="27816"/>
                  </a:cubicBezTo>
                  <a:cubicBezTo>
                    <a:pt x="2412" y="28999"/>
                    <a:pt x="2482" y="29711"/>
                    <a:pt x="2503" y="29711"/>
                  </a:cubicBezTo>
                  <a:cubicBezTo>
                    <a:pt x="2506" y="29711"/>
                    <a:pt x="2508" y="29690"/>
                    <a:pt x="2508" y="29649"/>
                  </a:cubicBezTo>
                  <a:cubicBezTo>
                    <a:pt x="2508" y="29391"/>
                    <a:pt x="18805" y="24023"/>
                    <a:pt x="18805" y="24023"/>
                  </a:cubicBezTo>
                  <a:cubicBezTo>
                    <a:pt x="18805" y="24023"/>
                    <a:pt x="19834" y="19748"/>
                    <a:pt x="20670" y="17723"/>
                  </a:cubicBezTo>
                  <a:cubicBezTo>
                    <a:pt x="21506" y="15666"/>
                    <a:pt x="20670" y="13930"/>
                    <a:pt x="21602" y="10587"/>
                  </a:cubicBezTo>
                  <a:cubicBezTo>
                    <a:pt x="22534" y="7244"/>
                    <a:pt x="24270" y="5026"/>
                    <a:pt x="23531" y="2519"/>
                  </a:cubicBezTo>
                  <a:cubicBezTo>
                    <a:pt x="22791" y="43"/>
                    <a:pt x="22598" y="108"/>
                    <a:pt x="19930" y="43"/>
                  </a:cubicBezTo>
                  <a:cubicBezTo>
                    <a:pt x="19246" y="19"/>
                    <a:pt x="18450" y="1"/>
                    <a:pt x="17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264;p64">
              <a:extLst>
                <a:ext uri="{FF2B5EF4-FFF2-40B4-BE49-F238E27FC236}">
                  <a16:creationId xmlns:a16="http://schemas.microsoft.com/office/drawing/2014/main" id="{2C34DECD-CEE9-6C1A-8149-9855BE20A528}"/>
                </a:ext>
              </a:extLst>
            </p:cNvPr>
            <p:cNvSpPr/>
            <p:nvPr/>
          </p:nvSpPr>
          <p:spPr>
            <a:xfrm>
              <a:off x="3294050" y="1428275"/>
              <a:ext cx="605950" cy="757025"/>
            </a:xfrm>
            <a:custGeom>
              <a:avLst/>
              <a:gdLst/>
              <a:ahLst/>
              <a:cxnLst/>
              <a:rect l="l" t="t" r="r" b="b"/>
              <a:pathLst>
                <a:path w="24238" h="30281" extrusionOk="0">
                  <a:moveTo>
                    <a:pt x="17905" y="546"/>
                  </a:moveTo>
                  <a:cubicBezTo>
                    <a:pt x="18741" y="546"/>
                    <a:pt x="19512" y="546"/>
                    <a:pt x="20187" y="579"/>
                  </a:cubicBezTo>
                  <a:cubicBezTo>
                    <a:pt x="20863" y="611"/>
                    <a:pt x="21377" y="611"/>
                    <a:pt x="21763" y="643"/>
                  </a:cubicBezTo>
                  <a:cubicBezTo>
                    <a:pt x="22052" y="675"/>
                    <a:pt x="22245" y="739"/>
                    <a:pt x="22438" y="804"/>
                  </a:cubicBezTo>
                  <a:cubicBezTo>
                    <a:pt x="22663" y="900"/>
                    <a:pt x="22823" y="1061"/>
                    <a:pt x="22984" y="1382"/>
                  </a:cubicBezTo>
                  <a:cubicBezTo>
                    <a:pt x="23177" y="1704"/>
                    <a:pt x="23338" y="2186"/>
                    <a:pt x="23531" y="2893"/>
                  </a:cubicBezTo>
                  <a:cubicBezTo>
                    <a:pt x="23659" y="3279"/>
                    <a:pt x="23691" y="3664"/>
                    <a:pt x="23691" y="4050"/>
                  </a:cubicBezTo>
                  <a:cubicBezTo>
                    <a:pt x="23691" y="4982"/>
                    <a:pt x="23370" y="5979"/>
                    <a:pt x="22952" y="7072"/>
                  </a:cubicBezTo>
                  <a:cubicBezTo>
                    <a:pt x="22534" y="8165"/>
                    <a:pt x="21988" y="9386"/>
                    <a:pt x="21602" y="10801"/>
                  </a:cubicBezTo>
                  <a:cubicBezTo>
                    <a:pt x="21120" y="12504"/>
                    <a:pt x="21088" y="13790"/>
                    <a:pt x="21088" y="14915"/>
                  </a:cubicBezTo>
                  <a:cubicBezTo>
                    <a:pt x="21088" y="16040"/>
                    <a:pt x="21055" y="16940"/>
                    <a:pt x="20670" y="17904"/>
                  </a:cubicBezTo>
                  <a:cubicBezTo>
                    <a:pt x="20252" y="18933"/>
                    <a:pt x="19802" y="20508"/>
                    <a:pt x="19416" y="21826"/>
                  </a:cubicBezTo>
                  <a:cubicBezTo>
                    <a:pt x="19139" y="22885"/>
                    <a:pt x="18921" y="23766"/>
                    <a:pt x="18840" y="24097"/>
                  </a:cubicBezTo>
                  <a:lnTo>
                    <a:pt x="18840" y="24097"/>
                  </a:lnTo>
                  <a:cubicBezTo>
                    <a:pt x="18051" y="24357"/>
                    <a:pt x="14442" y="25551"/>
                    <a:pt x="10833" y="26744"/>
                  </a:cubicBezTo>
                  <a:cubicBezTo>
                    <a:pt x="8808" y="27451"/>
                    <a:pt x="6751" y="28159"/>
                    <a:pt x="5240" y="28673"/>
                  </a:cubicBezTo>
                  <a:cubicBezTo>
                    <a:pt x="4469" y="28962"/>
                    <a:pt x="3826" y="29187"/>
                    <a:pt x="3376" y="29380"/>
                  </a:cubicBezTo>
                  <a:cubicBezTo>
                    <a:pt x="3229" y="29422"/>
                    <a:pt x="3096" y="29478"/>
                    <a:pt x="2986" y="29520"/>
                  </a:cubicBezTo>
                  <a:lnTo>
                    <a:pt x="2986" y="29520"/>
                  </a:lnTo>
                  <a:cubicBezTo>
                    <a:pt x="2977" y="29197"/>
                    <a:pt x="2958" y="28712"/>
                    <a:pt x="2958" y="28094"/>
                  </a:cubicBezTo>
                  <a:cubicBezTo>
                    <a:pt x="2958" y="27869"/>
                    <a:pt x="2894" y="27516"/>
                    <a:pt x="2830" y="27034"/>
                  </a:cubicBezTo>
                  <a:cubicBezTo>
                    <a:pt x="2605" y="25266"/>
                    <a:pt x="2026" y="21762"/>
                    <a:pt x="1512" y="18322"/>
                  </a:cubicBezTo>
                  <a:cubicBezTo>
                    <a:pt x="997" y="14915"/>
                    <a:pt x="547" y="11540"/>
                    <a:pt x="547" y="10126"/>
                  </a:cubicBezTo>
                  <a:cubicBezTo>
                    <a:pt x="547" y="8550"/>
                    <a:pt x="1287" y="7361"/>
                    <a:pt x="2347" y="6429"/>
                  </a:cubicBezTo>
                  <a:cubicBezTo>
                    <a:pt x="3376" y="5465"/>
                    <a:pt x="4694" y="4757"/>
                    <a:pt x="5787" y="4147"/>
                  </a:cubicBezTo>
                  <a:cubicBezTo>
                    <a:pt x="7908" y="2957"/>
                    <a:pt x="10608" y="1286"/>
                    <a:pt x="10608" y="1286"/>
                  </a:cubicBezTo>
                  <a:lnTo>
                    <a:pt x="10597" y="1270"/>
                  </a:lnTo>
                  <a:lnTo>
                    <a:pt x="10597" y="1270"/>
                  </a:lnTo>
                  <a:cubicBezTo>
                    <a:pt x="12495" y="704"/>
                    <a:pt x="15421" y="546"/>
                    <a:pt x="17905" y="546"/>
                  </a:cubicBezTo>
                  <a:close/>
                  <a:moveTo>
                    <a:pt x="17905" y="0"/>
                  </a:moveTo>
                  <a:cubicBezTo>
                    <a:pt x="15366" y="0"/>
                    <a:pt x="12376" y="161"/>
                    <a:pt x="10383" y="804"/>
                  </a:cubicBezTo>
                  <a:lnTo>
                    <a:pt x="10319" y="804"/>
                  </a:lnTo>
                  <a:cubicBezTo>
                    <a:pt x="10319" y="804"/>
                    <a:pt x="10158" y="932"/>
                    <a:pt x="9869" y="1093"/>
                  </a:cubicBezTo>
                  <a:cubicBezTo>
                    <a:pt x="9001" y="1607"/>
                    <a:pt x="7105" y="2797"/>
                    <a:pt x="5498" y="3697"/>
                  </a:cubicBezTo>
                  <a:cubicBezTo>
                    <a:pt x="4437" y="4275"/>
                    <a:pt x="3087" y="5015"/>
                    <a:pt x="1994" y="6011"/>
                  </a:cubicBezTo>
                  <a:cubicBezTo>
                    <a:pt x="869" y="7040"/>
                    <a:pt x="1" y="8358"/>
                    <a:pt x="1" y="10126"/>
                  </a:cubicBezTo>
                  <a:cubicBezTo>
                    <a:pt x="1" y="10993"/>
                    <a:pt x="162" y="12440"/>
                    <a:pt x="387" y="14176"/>
                  </a:cubicBezTo>
                  <a:cubicBezTo>
                    <a:pt x="708" y="16779"/>
                    <a:pt x="1222" y="19994"/>
                    <a:pt x="1640" y="22726"/>
                  </a:cubicBezTo>
                  <a:cubicBezTo>
                    <a:pt x="1865" y="24076"/>
                    <a:pt x="2058" y="25298"/>
                    <a:pt x="2187" y="26230"/>
                  </a:cubicBezTo>
                  <a:cubicBezTo>
                    <a:pt x="2347" y="27194"/>
                    <a:pt x="2412" y="27869"/>
                    <a:pt x="2412" y="28094"/>
                  </a:cubicBezTo>
                  <a:cubicBezTo>
                    <a:pt x="2412" y="28705"/>
                    <a:pt x="2444" y="29187"/>
                    <a:pt x="2444" y="29509"/>
                  </a:cubicBezTo>
                  <a:cubicBezTo>
                    <a:pt x="2476" y="29669"/>
                    <a:pt x="2476" y="29798"/>
                    <a:pt x="2476" y="29894"/>
                  </a:cubicBezTo>
                  <a:lnTo>
                    <a:pt x="2508" y="30023"/>
                  </a:lnTo>
                  <a:lnTo>
                    <a:pt x="2508" y="30055"/>
                  </a:lnTo>
                  <a:lnTo>
                    <a:pt x="2540" y="30119"/>
                  </a:lnTo>
                  <a:lnTo>
                    <a:pt x="2572" y="30184"/>
                  </a:lnTo>
                  <a:cubicBezTo>
                    <a:pt x="2605" y="30216"/>
                    <a:pt x="2669" y="30248"/>
                    <a:pt x="2765" y="30280"/>
                  </a:cubicBezTo>
                  <a:cubicBezTo>
                    <a:pt x="2862" y="30280"/>
                    <a:pt x="2926" y="30216"/>
                    <a:pt x="2958" y="30184"/>
                  </a:cubicBezTo>
                  <a:cubicBezTo>
                    <a:pt x="2987" y="30155"/>
                    <a:pt x="3016" y="30126"/>
                    <a:pt x="3021" y="30097"/>
                  </a:cubicBezTo>
                  <a:lnTo>
                    <a:pt x="3021" y="30097"/>
                  </a:lnTo>
                  <a:cubicBezTo>
                    <a:pt x="3066" y="30081"/>
                    <a:pt x="3132" y="30056"/>
                    <a:pt x="3215" y="30023"/>
                  </a:cubicBezTo>
                  <a:cubicBezTo>
                    <a:pt x="3762" y="29766"/>
                    <a:pt x="5047" y="29316"/>
                    <a:pt x="6655" y="28769"/>
                  </a:cubicBezTo>
                  <a:cubicBezTo>
                    <a:pt x="9066" y="27901"/>
                    <a:pt x="12184" y="26873"/>
                    <a:pt x="14723" y="26037"/>
                  </a:cubicBezTo>
                  <a:cubicBezTo>
                    <a:pt x="15977" y="25587"/>
                    <a:pt x="17069" y="25233"/>
                    <a:pt x="17873" y="24976"/>
                  </a:cubicBezTo>
                  <a:cubicBezTo>
                    <a:pt x="18677" y="24719"/>
                    <a:pt x="19159" y="24558"/>
                    <a:pt x="19159" y="24558"/>
                  </a:cubicBezTo>
                  <a:cubicBezTo>
                    <a:pt x="19255" y="24526"/>
                    <a:pt x="19320" y="24430"/>
                    <a:pt x="19320" y="24366"/>
                  </a:cubicBezTo>
                  <a:cubicBezTo>
                    <a:pt x="19320" y="24366"/>
                    <a:pt x="19384" y="24076"/>
                    <a:pt x="19512" y="23658"/>
                  </a:cubicBezTo>
                  <a:cubicBezTo>
                    <a:pt x="19834" y="22373"/>
                    <a:pt x="20573" y="19576"/>
                    <a:pt x="21184" y="18097"/>
                  </a:cubicBezTo>
                  <a:cubicBezTo>
                    <a:pt x="21602" y="17004"/>
                    <a:pt x="21602" y="16008"/>
                    <a:pt x="21634" y="14915"/>
                  </a:cubicBezTo>
                  <a:cubicBezTo>
                    <a:pt x="21634" y="13822"/>
                    <a:pt x="21666" y="12569"/>
                    <a:pt x="22116" y="10929"/>
                  </a:cubicBezTo>
                  <a:cubicBezTo>
                    <a:pt x="22502" y="9579"/>
                    <a:pt x="23016" y="8390"/>
                    <a:pt x="23466" y="7265"/>
                  </a:cubicBezTo>
                  <a:cubicBezTo>
                    <a:pt x="23884" y="6172"/>
                    <a:pt x="24238" y="5111"/>
                    <a:pt x="24238" y="4050"/>
                  </a:cubicBezTo>
                  <a:cubicBezTo>
                    <a:pt x="24238" y="3600"/>
                    <a:pt x="24173" y="3182"/>
                    <a:pt x="24045" y="2732"/>
                  </a:cubicBezTo>
                  <a:cubicBezTo>
                    <a:pt x="23852" y="2089"/>
                    <a:pt x="23723" y="1639"/>
                    <a:pt x="23531" y="1254"/>
                  </a:cubicBezTo>
                  <a:cubicBezTo>
                    <a:pt x="23402" y="996"/>
                    <a:pt x="23273" y="771"/>
                    <a:pt x="23080" y="579"/>
                  </a:cubicBezTo>
                  <a:cubicBezTo>
                    <a:pt x="22791" y="321"/>
                    <a:pt x="22405" y="193"/>
                    <a:pt x="21955" y="129"/>
                  </a:cubicBezTo>
                  <a:cubicBezTo>
                    <a:pt x="21505" y="64"/>
                    <a:pt x="20959" y="64"/>
                    <a:pt x="20187" y="32"/>
                  </a:cubicBezTo>
                  <a:cubicBezTo>
                    <a:pt x="19512" y="0"/>
                    <a:pt x="18741" y="0"/>
                    <a:pt x="1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265;p64">
              <a:extLst>
                <a:ext uri="{FF2B5EF4-FFF2-40B4-BE49-F238E27FC236}">
                  <a16:creationId xmlns:a16="http://schemas.microsoft.com/office/drawing/2014/main" id="{9B1C0DED-E73E-A328-693F-04C621976AC8}"/>
                </a:ext>
              </a:extLst>
            </p:cNvPr>
            <p:cNvSpPr/>
            <p:nvPr/>
          </p:nvSpPr>
          <p:spPr>
            <a:xfrm>
              <a:off x="3471650" y="1404675"/>
              <a:ext cx="296550" cy="281575"/>
            </a:xfrm>
            <a:custGeom>
              <a:avLst/>
              <a:gdLst/>
              <a:ahLst/>
              <a:cxnLst/>
              <a:rect l="l" t="t" r="r" b="b"/>
              <a:pathLst>
                <a:path w="11862" h="11263" extrusionOk="0">
                  <a:moveTo>
                    <a:pt x="3896" y="0"/>
                  </a:moveTo>
                  <a:cubicBezTo>
                    <a:pt x="3088" y="0"/>
                    <a:pt x="2433" y="172"/>
                    <a:pt x="2122" y="526"/>
                  </a:cubicBezTo>
                  <a:cubicBezTo>
                    <a:pt x="2122" y="526"/>
                    <a:pt x="933" y="1169"/>
                    <a:pt x="483" y="4158"/>
                  </a:cubicBezTo>
                  <a:cubicBezTo>
                    <a:pt x="1" y="7116"/>
                    <a:pt x="1" y="11262"/>
                    <a:pt x="1" y="11262"/>
                  </a:cubicBezTo>
                  <a:cubicBezTo>
                    <a:pt x="1" y="11262"/>
                    <a:pt x="5015" y="8498"/>
                    <a:pt x="5755" y="8402"/>
                  </a:cubicBezTo>
                  <a:cubicBezTo>
                    <a:pt x="5770" y="8399"/>
                    <a:pt x="5788" y="8398"/>
                    <a:pt x="5808" y="8398"/>
                  </a:cubicBezTo>
                  <a:cubicBezTo>
                    <a:pt x="6720" y="8398"/>
                    <a:pt x="11862" y="10523"/>
                    <a:pt x="11862" y="10523"/>
                  </a:cubicBezTo>
                  <a:cubicBezTo>
                    <a:pt x="11862" y="10523"/>
                    <a:pt x="11123" y="6280"/>
                    <a:pt x="9998" y="3323"/>
                  </a:cubicBezTo>
                  <a:cubicBezTo>
                    <a:pt x="9206" y="1181"/>
                    <a:pt x="6021" y="0"/>
                    <a:pt x="3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266;p64">
              <a:extLst>
                <a:ext uri="{FF2B5EF4-FFF2-40B4-BE49-F238E27FC236}">
                  <a16:creationId xmlns:a16="http://schemas.microsoft.com/office/drawing/2014/main" id="{68C572BB-FF00-B536-872A-4A2F64C06502}"/>
                </a:ext>
              </a:extLst>
            </p:cNvPr>
            <p:cNvSpPr/>
            <p:nvPr/>
          </p:nvSpPr>
          <p:spPr>
            <a:xfrm>
              <a:off x="3465225" y="1397725"/>
              <a:ext cx="310225" cy="295550"/>
            </a:xfrm>
            <a:custGeom>
              <a:avLst/>
              <a:gdLst/>
              <a:ahLst/>
              <a:cxnLst/>
              <a:rect l="l" t="t" r="r" b="b"/>
              <a:pathLst>
                <a:path w="12409" h="11822" extrusionOk="0">
                  <a:moveTo>
                    <a:pt x="4179" y="547"/>
                  </a:moveTo>
                  <a:cubicBezTo>
                    <a:pt x="5176" y="547"/>
                    <a:pt x="6494" y="836"/>
                    <a:pt x="7587" y="1383"/>
                  </a:cubicBezTo>
                  <a:cubicBezTo>
                    <a:pt x="8712" y="1929"/>
                    <a:pt x="9644" y="2701"/>
                    <a:pt x="9997" y="3697"/>
                  </a:cubicBezTo>
                  <a:cubicBezTo>
                    <a:pt x="10576" y="5144"/>
                    <a:pt x="11026" y="6944"/>
                    <a:pt x="11348" y="8358"/>
                  </a:cubicBezTo>
                  <a:cubicBezTo>
                    <a:pt x="11508" y="9097"/>
                    <a:pt x="11637" y="9708"/>
                    <a:pt x="11733" y="10158"/>
                  </a:cubicBezTo>
                  <a:cubicBezTo>
                    <a:pt x="11745" y="10242"/>
                    <a:pt x="11757" y="10319"/>
                    <a:pt x="11769" y="10389"/>
                  </a:cubicBezTo>
                  <a:lnTo>
                    <a:pt x="11769" y="10389"/>
                  </a:lnTo>
                  <a:cubicBezTo>
                    <a:pt x="11272" y="10182"/>
                    <a:pt x="10420" y="9833"/>
                    <a:pt x="9515" y="9483"/>
                  </a:cubicBezTo>
                  <a:cubicBezTo>
                    <a:pt x="8808" y="9226"/>
                    <a:pt x="8069" y="8969"/>
                    <a:pt x="7458" y="8776"/>
                  </a:cubicBezTo>
                  <a:cubicBezTo>
                    <a:pt x="7169" y="8647"/>
                    <a:pt x="6879" y="8583"/>
                    <a:pt x="6654" y="8519"/>
                  </a:cubicBezTo>
                  <a:cubicBezTo>
                    <a:pt x="6397" y="8455"/>
                    <a:pt x="6204" y="8422"/>
                    <a:pt x="6044" y="8422"/>
                  </a:cubicBezTo>
                  <a:lnTo>
                    <a:pt x="5979" y="8422"/>
                  </a:lnTo>
                  <a:cubicBezTo>
                    <a:pt x="5819" y="8455"/>
                    <a:pt x="5658" y="8487"/>
                    <a:pt x="5433" y="8583"/>
                  </a:cubicBezTo>
                  <a:cubicBezTo>
                    <a:pt x="4694" y="8905"/>
                    <a:pt x="3376" y="9580"/>
                    <a:pt x="2219" y="10190"/>
                  </a:cubicBezTo>
                  <a:cubicBezTo>
                    <a:pt x="1538" y="10560"/>
                    <a:pt x="916" y="10894"/>
                    <a:pt x="531" y="11100"/>
                  </a:cubicBezTo>
                  <a:lnTo>
                    <a:pt x="531" y="11100"/>
                  </a:lnTo>
                  <a:cubicBezTo>
                    <a:pt x="535" y="11029"/>
                    <a:pt x="540" y="10951"/>
                    <a:pt x="547" y="10865"/>
                  </a:cubicBezTo>
                  <a:cubicBezTo>
                    <a:pt x="547" y="9547"/>
                    <a:pt x="643" y="6654"/>
                    <a:pt x="997" y="4469"/>
                  </a:cubicBezTo>
                  <a:cubicBezTo>
                    <a:pt x="1222" y="3022"/>
                    <a:pt x="1608" y="2154"/>
                    <a:pt x="1961" y="1672"/>
                  </a:cubicBezTo>
                  <a:cubicBezTo>
                    <a:pt x="2122" y="1415"/>
                    <a:pt x="2283" y="1254"/>
                    <a:pt x="2379" y="1158"/>
                  </a:cubicBezTo>
                  <a:cubicBezTo>
                    <a:pt x="2411" y="1126"/>
                    <a:pt x="2476" y="1093"/>
                    <a:pt x="2508" y="1061"/>
                  </a:cubicBezTo>
                  <a:lnTo>
                    <a:pt x="2604" y="997"/>
                  </a:lnTo>
                  <a:cubicBezTo>
                    <a:pt x="2701" y="868"/>
                    <a:pt x="2894" y="740"/>
                    <a:pt x="3183" y="676"/>
                  </a:cubicBezTo>
                  <a:cubicBezTo>
                    <a:pt x="3440" y="579"/>
                    <a:pt x="3794" y="547"/>
                    <a:pt x="4179" y="547"/>
                  </a:cubicBezTo>
                  <a:close/>
                  <a:moveTo>
                    <a:pt x="4179" y="1"/>
                  </a:moveTo>
                  <a:cubicBezTo>
                    <a:pt x="3761" y="1"/>
                    <a:pt x="3344" y="65"/>
                    <a:pt x="3022" y="161"/>
                  </a:cubicBezTo>
                  <a:cubicBezTo>
                    <a:pt x="2700" y="249"/>
                    <a:pt x="2431" y="390"/>
                    <a:pt x="2240" y="585"/>
                  </a:cubicBezTo>
                  <a:lnTo>
                    <a:pt x="2240" y="585"/>
                  </a:lnTo>
                  <a:cubicBezTo>
                    <a:pt x="2102" y="664"/>
                    <a:pt x="916" y="1453"/>
                    <a:pt x="451" y="4372"/>
                  </a:cubicBezTo>
                  <a:cubicBezTo>
                    <a:pt x="1" y="7394"/>
                    <a:pt x="1" y="11540"/>
                    <a:pt x="1" y="11540"/>
                  </a:cubicBezTo>
                  <a:cubicBezTo>
                    <a:pt x="1" y="11637"/>
                    <a:pt x="33" y="11733"/>
                    <a:pt x="129" y="11798"/>
                  </a:cubicBezTo>
                  <a:cubicBezTo>
                    <a:pt x="161" y="11814"/>
                    <a:pt x="210" y="11822"/>
                    <a:pt x="258" y="11822"/>
                  </a:cubicBezTo>
                  <a:cubicBezTo>
                    <a:pt x="306" y="11822"/>
                    <a:pt x="354" y="11814"/>
                    <a:pt x="386" y="11798"/>
                  </a:cubicBezTo>
                  <a:cubicBezTo>
                    <a:pt x="386" y="11798"/>
                    <a:pt x="708" y="11605"/>
                    <a:pt x="1190" y="11348"/>
                  </a:cubicBezTo>
                  <a:cubicBezTo>
                    <a:pt x="1897" y="10962"/>
                    <a:pt x="2990" y="10383"/>
                    <a:pt x="3986" y="9869"/>
                  </a:cubicBezTo>
                  <a:cubicBezTo>
                    <a:pt x="4469" y="9612"/>
                    <a:pt x="4951" y="9387"/>
                    <a:pt x="5304" y="9226"/>
                  </a:cubicBezTo>
                  <a:cubicBezTo>
                    <a:pt x="5497" y="9130"/>
                    <a:pt x="5658" y="9065"/>
                    <a:pt x="5787" y="9033"/>
                  </a:cubicBezTo>
                  <a:cubicBezTo>
                    <a:pt x="5915" y="8969"/>
                    <a:pt x="6012" y="8937"/>
                    <a:pt x="6044" y="8937"/>
                  </a:cubicBezTo>
                  <a:cubicBezTo>
                    <a:pt x="6108" y="8937"/>
                    <a:pt x="6301" y="8969"/>
                    <a:pt x="6494" y="9033"/>
                  </a:cubicBezTo>
                  <a:cubicBezTo>
                    <a:pt x="7265" y="9226"/>
                    <a:pt x="8680" y="9740"/>
                    <a:pt x="9837" y="10190"/>
                  </a:cubicBezTo>
                  <a:cubicBezTo>
                    <a:pt x="10447" y="10415"/>
                    <a:pt x="10994" y="10640"/>
                    <a:pt x="11380" y="10801"/>
                  </a:cubicBezTo>
                  <a:cubicBezTo>
                    <a:pt x="11765" y="10962"/>
                    <a:pt x="12023" y="11058"/>
                    <a:pt x="12023" y="11058"/>
                  </a:cubicBezTo>
                  <a:cubicBezTo>
                    <a:pt x="12063" y="11072"/>
                    <a:pt x="12102" y="11079"/>
                    <a:pt x="12140" y="11079"/>
                  </a:cubicBezTo>
                  <a:cubicBezTo>
                    <a:pt x="12193" y="11079"/>
                    <a:pt x="12242" y="11064"/>
                    <a:pt x="12280" y="11026"/>
                  </a:cubicBezTo>
                  <a:cubicBezTo>
                    <a:pt x="12344" y="10962"/>
                    <a:pt x="12408" y="10865"/>
                    <a:pt x="12376" y="10769"/>
                  </a:cubicBezTo>
                  <a:cubicBezTo>
                    <a:pt x="12376" y="10769"/>
                    <a:pt x="11637" y="6494"/>
                    <a:pt x="10512" y="3504"/>
                  </a:cubicBezTo>
                  <a:cubicBezTo>
                    <a:pt x="10062" y="2347"/>
                    <a:pt x="9033" y="1479"/>
                    <a:pt x="7844" y="901"/>
                  </a:cubicBezTo>
                  <a:cubicBezTo>
                    <a:pt x="6622" y="322"/>
                    <a:pt x="5272" y="1"/>
                    <a:pt x="4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267;p64">
              <a:extLst>
                <a:ext uri="{FF2B5EF4-FFF2-40B4-BE49-F238E27FC236}">
                  <a16:creationId xmlns:a16="http://schemas.microsoft.com/office/drawing/2014/main" id="{108BF93C-EBCB-4416-FE0B-A5F425226E15}"/>
                </a:ext>
              </a:extLst>
            </p:cNvPr>
            <p:cNvSpPr/>
            <p:nvPr/>
          </p:nvSpPr>
          <p:spPr>
            <a:xfrm>
              <a:off x="3502200" y="1399325"/>
              <a:ext cx="156725" cy="307825"/>
            </a:xfrm>
            <a:custGeom>
              <a:avLst/>
              <a:gdLst/>
              <a:ahLst/>
              <a:cxnLst/>
              <a:rect l="l" t="t" r="r" b="b"/>
              <a:pathLst>
                <a:path w="6269" h="12313" extrusionOk="0">
                  <a:moveTo>
                    <a:pt x="0" y="1"/>
                  </a:moveTo>
                  <a:cubicBezTo>
                    <a:pt x="0" y="1"/>
                    <a:pt x="32" y="129"/>
                    <a:pt x="64" y="322"/>
                  </a:cubicBezTo>
                  <a:cubicBezTo>
                    <a:pt x="450" y="1576"/>
                    <a:pt x="1768" y="6205"/>
                    <a:pt x="2572" y="8519"/>
                  </a:cubicBezTo>
                  <a:cubicBezTo>
                    <a:pt x="3504" y="11219"/>
                    <a:pt x="4886" y="12312"/>
                    <a:pt x="4886" y="12312"/>
                  </a:cubicBezTo>
                  <a:lnTo>
                    <a:pt x="6268" y="6783"/>
                  </a:lnTo>
                  <a:cubicBezTo>
                    <a:pt x="6268" y="6783"/>
                    <a:pt x="836" y="14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268;p64">
              <a:extLst>
                <a:ext uri="{FF2B5EF4-FFF2-40B4-BE49-F238E27FC236}">
                  <a16:creationId xmlns:a16="http://schemas.microsoft.com/office/drawing/2014/main" id="{7FA9160E-8815-8607-2B51-2DE176D5DBCA}"/>
                </a:ext>
              </a:extLst>
            </p:cNvPr>
            <p:cNvSpPr/>
            <p:nvPr/>
          </p:nvSpPr>
          <p:spPr>
            <a:xfrm>
              <a:off x="3494150" y="1392900"/>
              <a:ext cx="172000" cy="321200"/>
            </a:xfrm>
            <a:custGeom>
              <a:avLst/>
              <a:gdLst/>
              <a:ahLst/>
              <a:cxnLst/>
              <a:rect l="l" t="t" r="r" b="b"/>
              <a:pathLst>
                <a:path w="6880" h="12848" extrusionOk="0">
                  <a:moveTo>
                    <a:pt x="957" y="1566"/>
                  </a:moveTo>
                  <a:cubicBezTo>
                    <a:pt x="1108" y="1743"/>
                    <a:pt x="1272" y="1929"/>
                    <a:pt x="1447" y="2122"/>
                  </a:cubicBezTo>
                  <a:cubicBezTo>
                    <a:pt x="3115" y="3988"/>
                    <a:pt x="5702" y="6499"/>
                    <a:pt x="6302" y="7100"/>
                  </a:cubicBezTo>
                  <a:lnTo>
                    <a:pt x="6302" y="7100"/>
                  </a:lnTo>
                  <a:lnTo>
                    <a:pt x="5062" y="12062"/>
                  </a:lnTo>
                  <a:lnTo>
                    <a:pt x="5062" y="12062"/>
                  </a:lnTo>
                  <a:cubicBezTo>
                    <a:pt x="4616" y="11571"/>
                    <a:pt x="3788" y="10505"/>
                    <a:pt x="3151" y="8712"/>
                  </a:cubicBezTo>
                  <a:cubicBezTo>
                    <a:pt x="2501" y="6840"/>
                    <a:pt x="1515" y="3456"/>
                    <a:pt x="957" y="1566"/>
                  </a:cubicBezTo>
                  <a:close/>
                  <a:moveTo>
                    <a:pt x="328" y="1"/>
                  </a:moveTo>
                  <a:cubicBezTo>
                    <a:pt x="283" y="1"/>
                    <a:pt x="236" y="11"/>
                    <a:pt x="194" y="33"/>
                  </a:cubicBezTo>
                  <a:cubicBezTo>
                    <a:pt x="65" y="65"/>
                    <a:pt x="1" y="194"/>
                    <a:pt x="65" y="354"/>
                  </a:cubicBezTo>
                  <a:cubicBezTo>
                    <a:pt x="65" y="354"/>
                    <a:pt x="68" y="364"/>
                    <a:pt x="73" y="382"/>
                  </a:cubicBezTo>
                  <a:lnTo>
                    <a:pt x="73" y="382"/>
                  </a:lnTo>
                  <a:lnTo>
                    <a:pt x="65" y="386"/>
                  </a:lnTo>
                  <a:cubicBezTo>
                    <a:pt x="71" y="395"/>
                    <a:pt x="76" y="404"/>
                    <a:pt x="82" y="413"/>
                  </a:cubicBezTo>
                  <a:lnTo>
                    <a:pt x="82" y="413"/>
                  </a:lnTo>
                  <a:cubicBezTo>
                    <a:pt x="94" y="461"/>
                    <a:pt x="112" y="538"/>
                    <a:pt x="129" y="644"/>
                  </a:cubicBezTo>
                  <a:cubicBezTo>
                    <a:pt x="515" y="1897"/>
                    <a:pt x="1833" y="6558"/>
                    <a:pt x="2637" y="8873"/>
                  </a:cubicBezTo>
                  <a:cubicBezTo>
                    <a:pt x="3601" y="11605"/>
                    <a:pt x="5015" y="12762"/>
                    <a:pt x="5047" y="12794"/>
                  </a:cubicBezTo>
                  <a:cubicBezTo>
                    <a:pt x="5085" y="12832"/>
                    <a:pt x="5134" y="12847"/>
                    <a:pt x="5187" y="12847"/>
                  </a:cubicBezTo>
                  <a:cubicBezTo>
                    <a:pt x="5225" y="12847"/>
                    <a:pt x="5265" y="12840"/>
                    <a:pt x="5305" y="12826"/>
                  </a:cubicBezTo>
                  <a:cubicBezTo>
                    <a:pt x="5401" y="12794"/>
                    <a:pt x="5465" y="12730"/>
                    <a:pt x="5465" y="12633"/>
                  </a:cubicBezTo>
                  <a:lnTo>
                    <a:pt x="6880" y="7105"/>
                  </a:lnTo>
                  <a:cubicBezTo>
                    <a:pt x="6880" y="7008"/>
                    <a:pt x="6848" y="6912"/>
                    <a:pt x="6783" y="6847"/>
                  </a:cubicBezTo>
                  <a:cubicBezTo>
                    <a:pt x="6783" y="6847"/>
                    <a:pt x="6462" y="6494"/>
                    <a:pt x="5915" y="5980"/>
                  </a:cubicBezTo>
                  <a:cubicBezTo>
                    <a:pt x="5144" y="5208"/>
                    <a:pt x="3955" y="4019"/>
                    <a:pt x="2862" y="2862"/>
                  </a:cubicBezTo>
                  <a:cubicBezTo>
                    <a:pt x="2315" y="2315"/>
                    <a:pt x="1801" y="1736"/>
                    <a:pt x="1415" y="1254"/>
                  </a:cubicBezTo>
                  <a:cubicBezTo>
                    <a:pt x="997" y="772"/>
                    <a:pt x="676" y="386"/>
                    <a:pt x="547" y="129"/>
                  </a:cubicBezTo>
                  <a:cubicBezTo>
                    <a:pt x="504" y="44"/>
                    <a:pt x="419"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269;p64">
              <a:extLst>
                <a:ext uri="{FF2B5EF4-FFF2-40B4-BE49-F238E27FC236}">
                  <a16:creationId xmlns:a16="http://schemas.microsoft.com/office/drawing/2014/main" id="{B78D1301-4613-8A6D-DA2F-31875830E17F}"/>
                </a:ext>
              </a:extLst>
            </p:cNvPr>
            <p:cNvSpPr/>
            <p:nvPr/>
          </p:nvSpPr>
          <p:spPr>
            <a:xfrm>
              <a:off x="3432275" y="1102075"/>
              <a:ext cx="359250" cy="500225"/>
            </a:xfrm>
            <a:custGeom>
              <a:avLst/>
              <a:gdLst/>
              <a:ahLst/>
              <a:cxnLst/>
              <a:rect l="l" t="t" r="r" b="b"/>
              <a:pathLst>
                <a:path w="14370" h="20009" extrusionOk="0">
                  <a:moveTo>
                    <a:pt x="7203" y="0"/>
                  </a:moveTo>
                  <a:cubicBezTo>
                    <a:pt x="5995" y="0"/>
                    <a:pt x="2837" y="474"/>
                    <a:pt x="1576" y="5237"/>
                  </a:cubicBezTo>
                  <a:cubicBezTo>
                    <a:pt x="1" y="11151"/>
                    <a:pt x="5112" y="16262"/>
                    <a:pt x="6590" y="18191"/>
                  </a:cubicBezTo>
                  <a:cubicBezTo>
                    <a:pt x="7446" y="19326"/>
                    <a:pt x="8517" y="20008"/>
                    <a:pt x="9504" y="20008"/>
                  </a:cubicBezTo>
                  <a:cubicBezTo>
                    <a:pt x="10223" y="20008"/>
                    <a:pt x="10897" y="19647"/>
                    <a:pt x="11412" y="18834"/>
                  </a:cubicBezTo>
                  <a:cubicBezTo>
                    <a:pt x="13244" y="15877"/>
                    <a:pt x="13791" y="14398"/>
                    <a:pt x="14080" y="10509"/>
                  </a:cubicBezTo>
                  <a:cubicBezTo>
                    <a:pt x="14369" y="6619"/>
                    <a:pt x="13887" y="4015"/>
                    <a:pt x="12151" y="1990"/>
                  </a:cubicBezTo>
                  <a:cubicBezTo>
                    <a:pt x="10489" y="86"/>
                    <a:pt x="8002" y="29"/>
                    <a:pt x="7711" y="29"/>
                  </a:cubicBezTo>
                  <a:cubicBezTo>
                    <a:pt x="7693" y="29"/>
                    <a:pt x="7683" y="29"/>
                    <a:pt x="7683" y="29"/>
                  </a:cubicBezTo>
                  <a:cubicBezTo>
                    <a:pt x="7683" y="29"/>
                    <a:pt x="7503" y="0"/>
                    <a:pt x="7203"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270;p64">
              <a:extLst>
                <a:ext uri="{FF2B5EF4-FFF2-40B4-BE49-F238E27FC236}">
                  <a16:creationId xmlns:a16="http://schemas.microsoft.com/office/drawing/2014/main" id="{AC0ECA6E-793B-BFE6-36B4-1E1382101899}"/>
                </a:ext>
              </a:extLst>
            </p:cNvPr>
            <p:cNvSpPr/>
            <p:nvPr/>
          </p:nvSpPr>
          <p:spPr>
            <a:xfrm>
              <a:off x="3457200" y="1095575"/>
              <a:ext cx="335925" cy="513525"/>
            </a:xfrm>
            <a:custGeom>
              <a:avLst/>
              <a:gdLst/>
              <a:ahLst/>
              <a:cxnLst/>
              <a:rect l="l" t="t" r="r" b="b"/>
              <a:pathLst>
                <a:path w="13437" h="20541" extrusionOk="0">
                  <a:moveTo>
                    <a:pt x="6558" y="547"/>
                  </a:moveTo>
                  <a:lnTo>
                    <a:pt x="6622" y="579"/>
                  </a:lnTo>
                  <a:lnTo>
                    <a:pt x="6750" y="579"/>
                  </a:lnTo>
                  <a:cubicBezTo>
                    <a:pt x="6911" y="579"/>
                    <a:pt x="7586" y="579"/>
                    <a:pt x="8422" y="836"/>
                  </a:cubicBezTo>
                  <a:cubicBezTo>
                    <a:pt x="9226" y="1061"/>
                    <a:pt x="10158" y="1543"/>
                    <a:pt x="10929" y="2411"/>
                  </a:cubicBezTo>
                  <a:cubicBezTo>
                    <a:pt x="12344" y="4050"/>
                    <a:pt x="12890" y="6011"/>
                    <a:pt x="12890" y="8840"/>
                  </a:cubicBezTo>
                  <a:cubicBezTo>
                    <a:pt x="12890" y="9419"/>
                    <a:pt x="12858" y="10061"/>
                    <a:pt x="12826" y="10736"/>
                  </a:cubicBezTo>
                  <a:cubicBezTo>
                    <a:pt x="12665" y="12697"/>
                    <a:pt x="12472" y="14015"/>
                    <a:pt x="12086" y="15205"/>
                  </a:cubicBezTo>
                  <a:cubicBezTo>
                    <a:pt x="11669" y="16394"/>
                    <a:pt x="11090" y="17487"/>
                    <a:pt x="10158" y="18965"/>
                  </a:cubicBezTo>
                  <a:cubicBezTo>
                    <a:pt x="9708" y="19705"/>
                    <a:pt x="9129" y="19994"/>
                    <a:pt x="8518" y="19994"/>
                  </a:cubicBezTo>
                  <a:cubicBezTo>
                    <a:pt x="7650" y="19994"/>
                    <a:pt x="6622" y="19383"/>
                    <a:pt x="5786" y="18290"/>
                  </a:cubicBezTo>
                  <a:cubicBezTo>
                    <a:pt x="5143" y="17423"/>
                    <a:pt x="3825" y="16008"/>
                    <a:pt x="2668" y="14176"/>
                  </a:cubicBezTo>
                  <a:cubicBezTo>
                    <a:pt x="1543" y="12376"/>
                    <a:pt x="547" y="1015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0" y="7779"/>
                  </a:cubicBezTo>
                  <a:cubicBezTo>
                    <a:pt x="0" y="10319"/>
                    <a:pt x="1061" y="12601"/>
                    <a:pt x="2218" y="14465"/>
                  </a:cubicBezTo>
                  <a:cubicBezTo>
                    <a:pt x="3407" y="16330"/>
                    <a:pt x="4757" y="17776"/>
                    <a:pt x="5368" y="18612"/>
                  </a:cubicBezTo>
                  <a:cubicBezTo>
                    <a:pt x="6268" y="19801"/>
                    <a:pt x="7393" y="20541"/>
                    <a:pt x="8518" y="20541"/>
                  </a:cubicBezTo>
                  <a:cubicBezTo>
                    <a:pt x="9322" y="20541"/>
                    <a:pt x="10093" y="20123"/>
                    <a:pt x="10640" y="19255"/>
                  </a:cubicBezTo>
                  <a:cubicBezTo>
                    <a:pt x="11572" y="17744"/>
                    <a:pt x="12183" y="16619"/>
                    <a:pt x="12601" y="15365"/>
                  </a:cubicBezTo>
                  <a:cubicBezTo>
                    <a:pt x="12986" y="14112"/>
                    <a:pt x="13211" y="12729"/>
                    <a:pt x="13340" y="10801"/>
                  </a:cubicBezTo>
                  <a:cubicBezTo>
                    <a:pt x="13404" y="10094"/>
                    <a:pt x="13436" y="9451"/>
                    <a:pt x="13436" y="8840"/>
                  </a:cubicBezTo>
                  <a:cubicBezTo>
                    <a:pt x="13436" y="5947"/>
                    <a:pt x="12858" y="382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271;p64">
              <a:extLst>
                <a:ext uri="{FF2B5EF4-FFF2-40B4-BE49-F238E27FC236}">
                  <a16:creationId xmlns:a16="http://schemas.microsoft.com/office/drawing/2014/main" id="{5212C5BA-39AA-9D89-CF53-1B10BB552906}"/>
                </a:ext>
              </a:extLst>
            </p:cNvPr>
            <p:cNvSpPr/>
            <p:nvPr/>
          </p:nvSpPr>
          <p:spPr>
            <a:xfrm>
              <a:off x="3459600" y="1102075"/>
              <a:ext cx="323875" cy="276500"/>
            </a:xfrm>
            <a:custGeom>
              <a:avLst/>
              <a:gdLst/>
              <a:ahLst/>
              <a:cxnLst/>
              <a:rect l="l" t="t" r="r" b="b"/>
              <a:pathLst>
                <a:path w="12955" h="11060" extrusionOk="0">
                  <a:moveTo>
                    <a:pt x="6110" y="0"/>
                  </a:moveTo>
                  <a:cubicBezTo>
                    <a:pt x="4902" y="0"/>
                    <a:pt x="1744" y="474"/>
                    <a:pt x="483" y="5237"/>
                  </a:cubicBezTo>
                  <a:cubicBezTo>
                    <a:pt x="1" y="7037"/>
                    <a:pt x="161" y="8741"/>
                    <a:pt x="611" y="10348"/>
                  </a:cubicBezTo>
                  <a:cubicBezTo>
                    <a:pt x="772" y="9898"/>
                    <a:pt x="1029" y="9576"/>
                    <a:pt x="1415" y="9576"/>
                  </a:cubicBezTo>
                  <a:cubicBezTo>
                    <a:pt x="2507" y="9576"/>
                    <a:pt x="2599" y="11059"/>
                    <a:pt x="2956" y="11059"/>
                  </a:cubicBezTo>
                  <a:cubicBezTo>
                    <a:pt x="2967" y="11059"/>
                    <a:pt x="2979" y="11058"/>
                    <a:pt x="2990" y="11055"/>
                  </a:cubicBezTo>
                  <a:cubicBezTo>
                    <a:pt x="3344" y="10959"/>
                    <a:pt x="4854" y="9673"/>
                    <a:pt x="4565" y="8483"/>
                  </a:cubicBezTo>
                  <a:cubicBezTo>
                    <a:pt x="4276" y="7262"/>
                    <a:pt x="4661" y="6716"/>
                    <a:pt x="6590" y="6716"/>
                  </a:cubicBezTo>
                  <a:cubicBezTo>
                    <a:pt x="8348" y="6716"/>
                    <a:pt x="8892" y="7387"/>
                    <a:pt x="9449" y="7387"/>
                  </a:cubicBezTo>
                  <a:cubicBezTo>
                    <a:pt x="9513" y="7387"/>
                    <a:pt x="9577" y="7378"/>
                    <a:pt x="9644" y="7358"/>
                  </a:cubicBezTo>
                  <a:cubicBezTo>
                    <a:pt x="10319" y="7166"/>
                    <a:pt x="10769" y="5880"/>
                    <a:pt x="11412" y="5880"/>
                  </a:cubicBezTo>
                  <a:cubicBezTo>
                    <a:pt x="11830" y="5880"/>
                    <a:pt x="12376" y="6041"/>
                    <a:pt x="12955" y="6587"/>
                  </a:cubicBezTo>
                  <a:cubicBezTo>
                    <a:pt x="12730" y="4723"/>
                    <a:pt x="12119" y="3244"/>
                    <a:pt x="11058" y="1990"/>
                  </a:cubicBezTo>
                  <a:cubicBezTo>
                    <a:pt x="9396" y="86"/>
                    <a:pt x="6909" y="29"/>
                    <a:pt x="6618" y="29"/>
                  </a:cubicBezTo>
                  <a:cubicBezTo>
                    <a:pt x="6600" y="29"/>
                    <a:pt x="6590" y="29"/>
                    <a:pt x="6590" y="29"/>
                  </a:cubicBezTo>
                  <a:cubicBezTo>
                    <a:pt x="6590" y="29"/>
                    <a:pt x="6410" y="0"/>
                    <a:pt x="6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272;p64">
              <a:extLst>
                <a:ext uri="{FF2B5EF4-FFF2-40B4-BE49-F238E27FC236}">
                  <a16:creationId xmlns:a16="http://schemas.microsoft.com/office/drawing/2014/main" id="{627371FC-B7E2-C185-55A8-E3793220F930}"/>
                </a:ext>
              </a:extLst>
            </p:cNvPr>
            <p:cNvSpPr/>
            <p:nvPr/>
          </p:nvSpPr>
          <p:spPr>
            <a:xfrm>
              <a:off x="3457200" y="1095575"/>
              <a:ext cx="333525" cy="290125"/>
            </a:xfrm>
            <a:custGeom>
              <a:avLst/>
              <a:gdLst/>
              <a:ahLst/>
              <a:cxnLst/>
              <a:rect l="l" t="t" r="r" b="b"/>
              <a:pathLst>
                <a:path w="13341" h="11605" extrusionOk="0">
                  <a:moveTo>
                    <a:pt x="6558" y="547"/>
                  </a:moveTo>
                  <a:lnTo>
                    <a:pt x="6622" y="579"/>
                  </a:lnTo>
                  <a:lnTo>
                    <a:pt x="6750" y="579"/>
                  </a:lnTo>
                  <a:cubicBezTo>
                    <a:pt x="6911" y="579"/>
                    <a:pt x="7586" y="579"/>
                    <a:pt x="8422" y="836"/>
                  </a:cubicBezTo>
                  <a:cubicBezTo>
                    <a:pt x="9226" y="1061"/>
                    <a:pt x="10158" y="1543"/>
                    <a:pt x="10929" y="2411"/>
                  </a:cubicBezTo>
                  <a:cubicBezTo>
                    <a:pt x="11859" y="3482"/>
                    <a:pt x="12419" y="4701"/>
                    <a:pt x="12694" y="6220"/>
                  </a:cubicBezTo>
                  <a:lnTo>
                    <a:pt x="12694" y="6220"/>
                  </a:lnTo>
                  <a:cubicBezTo>
                    <a:pt x="12264" y="5962"/>
                    <a:pt x="11846" y="5883"/>
                    <a:pt x="11508" y="5883"/>
                  </a:cubicBezTo>
                  <a:cubicBezTo>
                    <a:pt x="11251" y="5883"/>
                    <a:pt x="11058" y="6011"/>
                    <a:pt x="10865" y="6140"/>
                  </a:cubicBezTo>
                  <a:cubicBezTo>
                    <a:pt x="10640" y="6365"/>
                    <a:pt x="10415" y="6654"/>
                    <a:pt x="10222" y="6911"/>
                  </a:cubicBezTo>
                  <a:cubicBezTo>
                    <a:pt x="10029" y="7136"/>
                    <a:pt x="9804" y="7329"/>
                    <a:pt x="9676" y="7361"/>
                  </a:cubicBezTo>
                  <a:lnTo>
                    <a:pt x="9547" y="7393"/>
                  </a:lnTo>
                  <a:cubicBezTo>
                    <a:pt x="9483" y="7393"/>
                    <a:pt x="9354" y="7361"/>
                    <a:pt x="9226" y="7297"/>
                  </a:cubicBezTo>
                  <a:cubicBezTo>
                    <a:pt x="8792" y="7111"/>
                    <a:pt x="8120" y="6717"/>
                    <a:pt x="6836" y="6717"/>
                  </a:cubicBezTo>
                  <a:cubicBezTo>
                    <a:pt x="6787" y="6717"/>
                    <a:pt x="6737" y="6717"/>
                    <a:pt x="6686" y="6718"/>
                  </a:cubicBezTo>
                  <a:cubicBezTo>
                    <a:pt x="5883" y="6718"/>
                    <a:pt x="5304" y="6783"/>
                    <a:pt x="4918" y="7008"/>
                  </a:cubicBezTo>
                  <a:cubicBezTo>
                    <a:pt x="4693" y="7136"/>
                    <a:pt x="4532" y="7297"/>
                    <a:pt x="4436" y="7490"/>
                  </a:cubicBezTo>
                  <a:cubicBezTo>
                    <a:pt x="4340" y="7683"/>
                    <a:pt x="4307" y="7908"/>
                    <a:pt x="4307" y="8133"/>
                  </a:cubicBezTo>
                  <a:cubicBezTo>
                    <a:pt x="4307" y="8326"/>
                    <a:pt x="4340" y="8551"/>
                    <a:pt x="4404" y="8808"/>
                  </a:cubicBezTo>
                  <a:lnTo>
                    <a:pt x="4405" y="8808"/>
                  </a:lnTo>
                  <a:lnTo>
                    <a:pt x="4405" y="8808"/>
                  </a:lnTo>
                  <a:cubicBezTo>
                    <a:pt x="4411" y="8893"/>
                    <a:pt x="4436" y="8976"/>
                    <a:pt x="4436" y="9033"/>
                  </a:cubicBezTo>
                  <a:cubicBezTo>
                    <a:pt x="4436" y="9483"/>
                    <a:pt x="4147" y="9997"/>
                    <a:pt x="3825" y="10383"/>
                  </a:cubicBezTo>
                  <a:cubicBezTo>
                    <a:pt x="3632" y="10576"/>
                    <a:pt x="3472" y="10769"/>
                    <a:pt x="3311" y="10865"/>
                  </a:cubicBezTo>
                  <a:cubicBezTo>
                    <a:pt x="3247" y="10929"/>
                    <a:pt x="3150" y="10994"/>
                    <a:pt x="3118" y="11026"/>
                  </a:cubicBezTo>
                  <a:lnTo>
                    <a:pt x="3098" y="11036"/>
                  </a:lnTo>
                  <a:lnTo>
                    <a:pt x="3098" y="11036"/>
                  </a:lnTo>
                  <a:cubicBezTo>
                    <a:pt x="3071" y="10986"/>
                    <a:pt x="3021" y="10908"/>
                    <a:pt x="2957" y="10801"/>
                  </a:cubicBezTo>
                  <a:cubicBezTo>
                    <a:pt x="2861" y="10608"/>
                    <a:pt x="2732" y="10286"/>
                    <a:pt x="2507" y="10029"/>
                  </a:cubicBezTo>
                  <a:cubicBezTo>
                    <a:pt x="2282" y="9804"/>
                    <a:pt x="1961" y="9579"/>
                    <a:pt x="1511" y="9579"/>
                  </a:cubicBezTo>
                  <a:cubicBezTo>
                    <a:pt x="1222" y="9579"/>
                    <a:pt x="997" y="9708"/>
                    <a:pt x="836" y="9869"/>
                  </a:cubicBezTo>
                  <a:cubicBezTo>
                    <a:pt x="825" y="9881"/>
                    <a:pt x="815" y="9894"/>
                    <a:pt x="804" y="9907"/>
                  </a:cubicBezTo>
                  <a:lnTo>
                    <a:pt x="804" y="9907"/>
                  </a:lnTo>
                  <a:cubicBezTo>
                    <a:pt x="642" y="9218"/>
                    <a:pt x="547" y="849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32" y="7779"/>
                  </a:cubicBezTo>
                  <a:cubicBezTo>
                    <a:pt x="0" y="8776"/>
                    <a:pt x="193" y="9740"/>
                    <a:pt x="450" y="10672"/>
                  </a:cubicBezTo>
                  <a:cubicBezTo>
                    <a:pt x="482" y="10769"/>
                    <a:pt x="579" y="10865"/>
                    <a:pt x="707" y="10865"/>
                  </a:cubicBezTo>
                  <a:cubicBezTo>
                    <a:pt x="804" y="10865"/>
                    <a:pt x="900" y="10801"/>
                    <a:pt x="964" y="10704"/>
                  </a:cubicBezTo>
                  <a:cubicBezTo>
                    <a:pt x="1029" y="10511"/>
                    <a:pt x="1125" y="10351"/>
                    <a:pt x="1222" y="10254"/>
                  </a:cubicBezTo>
                  <a:cubicBezTo>
                    <a:pt x="1318" y="10158"/>
                    <a:pt x="1382" y="10126"/>
                    <a:pt x="1511" y="10126"/>
                  </a:cubicBezTo>
                  <a:cubicBezTo>
                    <a:pt x="1704" y="10126"/>
                    <a:pt x="1864" y="10190"/>
                    <a:pt x="1993" y="10286"/>
                  </a:cubicBezTo>
                  <a:cubicBezTo>
                    <a:pt x="2186" y="10447"/>
                    <a:pt x="2347" y="10704"/>
                    <a:pt x="2443" y="10961"/>
                  </a:cubicBezTo>
                  <a:cubicBezTo>
                    <a:pt x="2507" y="11122"/>
                    <a:pt x="2572" y="11219"/>
                    <a:pt x="2636" y="11347"/>
                  </a:cubicBezTo>
                  <a:cubicBezTo>
                    <a:pt x="2700" y="11379"/>
                    <a:pt x="2732" y="11444"/>
                    <a:pt x="2797" y="11508"/>
                  </a:cubicBezTo>
                  <a:cubicBezTo>
                    <a:pt x="2861" y="11540"/>
                    <a:pt x="2957" y="11604"/>
                    <a:pt x="3054" y="11604"/>
                  </a:cubicBezTo>
                  <a:lnTo>
                    <a:pt x="3150" y="11572"/>
                  </a:lnTo>
                  <a:cubicBezTo>
                    <a:pt x="3247" y="11572"/>
                    <a:pt x="3311" y="11540"/>
                    <a:pt x="3375" y="11476"/>
                  </a:cubicBezTo>
                  <a:cubicBezTo>
                    <a:pt x="3665" y="11315"/>
                    <a:pt x="4018" y="10994"/>
                    <a:pt x="4372" y="10576"/>
                  </a:cubicBezTo>
                  <a:cubicBezTo>
                    <a:pt x="4693" y="10126"/>
                    <a:pt x="4950" y="9611"/>
                    <a:pt x="4950" y="9033"/>
                  </a:cubicBezTo>
                  <a:cubicBezTo>
                    <a:pt x="4950" y="8904"/>
                    <a:pt x="4950" y="8808"/>
                    <a:pt x="4918" y="8679"/>
                  </a:cubicBezTo>
                  <a:cubicBezTo>
                    <a:pt x="4854" y="8454"/>
                    <a:pt x="4854" y="8261"/>
                    <a:pt x="4854" y="8133"/>
                  </a:cubicBezTo>
                  <a:cubicBezTo>
                    <a:pt x="4854" y="7940"/>
                    <a:pt x="4886" y="7843"/>
                    <a:pt x="4918" y="7747"/>
                  </a:cubicBezTo>
                  <a:cubicBezTo>
                    <a:pt x="4983" y="7586"/>
                    <a:pt x="5111" y="7490"/>
                    <a:pt x="5400" y="7393"/>
                  </a:cubicBezTo>
                  <a:cubicBezTo>
                    <a:pt x="5690" y="7297"/>
                    <a:pt x="6108" y="7233"/>
                    <a:pt x="6686" y="7233"/>
                  </a:cubicBezTo>
                  <a:cubicBezTo>
                    <a:pt x="7522" y="7233"/>
                    <a:pt x="8068" y="7393"/>
                    <a:pt x="8486" y="7554"/>
                  </a:cubicBezTo>
                  <a:cubicBezTo>
                    <a:pt x="8679" y="7651"/>
                    <a:pt x="8840" y="7715"/>
                    <a:pt x="9033" y="7779"/>
                  </a:cubicBezTo>
                  <a:cubicBezTo>
                    <a:pt x="9193" y="7843"/>
                    <a:pt x="9354" y="7908"/>
                    <a:pt x="9547" y="7908"/>
                  </a:cubicBezTo>
                  <a:cubicBezTo>
                    <a:pt x="9643" y="7908"/>
                    <a:pt x="9740" y="7908"/>
                    <a:pt x="9836" y="7876"/>
                  </a:cubicBezTo>
                  <a:cubicBezTo>
                    <a:pt x="10061" y="7811"/>
                    <a:pt x="10254" y="7651"/>
                    <a:pt x="10415" y="7490"/>
                  </a:cubicBezTo>
                  <a:cubicBezTo>
                    <a:pt x="10640" y="7265"/>
                    <a:pt x="10833" y="6943"/>
                    <a:pt x="11026" y="6751"/>
                  </a:cubicBezTo>
                  <a:cubicBezTo>
                    <a:pt x="11122" y="6622"/>
                    <a:pt x="11219" y="6526"/>
                    <a:pt x="11315" y="6493"/>
                  </a:cubicBezTo>
                  <a:cubicBezTo>
                    <a:pt x="11411" y="6429"/>
                    <a:pt x="11444" y="6397"/>
                    <a:pt x="11508" y="6397"/>
                  </a:cubicBezTo>
                  <a:cubicBezTo>
                    <a:pt x="11861" y="6397"/>
                    <a:pt x="12344" y="6526"/>
                    <a:pt x="12858" y="7040"/>
                  </a:cubicBezTo>
                  <a:cubicBezTo>
                    <a:pt x="12917" y="7080"/>
                    <a:pt x="12977" y="7107"/>
                    <a:pt x="13044" y="7107"/>
                  </a:cubicBezTo>
                  <a:cubicBezTo>
                    <a:pt x="13086" y="7107"/>
                    <a:pt x="13130" y="7097"/>
                    <a:pt x="13179" y="7072"/>
                  </a:cubicBezTo>
                  <a:cubicBezTo>
                    <a:pt x="13276" y="7040"/>
                    <a:pt x="13340" y="6911"/>
                    <a:pt x="13308" y="6815"/>
                  </a:cubicBezTo>
                  <a:cubicBezTo>
                    <a:pt x="13083" y="4918"/>
                    <a:pt x="12472" y="337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273;p64">
              <a:extLst>
                <a:ext uri="{FF2B5EF4-FFF2-40B4-BE49-F238E27FC236}">
                  <a16:creationId xmlns:a16="http://schemas.microsoft.com/office/drawing/2014/main" id="{EE96BCC9-BACA-AB3D-012E-F3B67DEF2943}"/>
                </a:ext>
              </a:extLst>
            </p:cNvPr>
            <p:cNvSpPr/>
            <p:nvPr/>
          </p:nvSpPr>
          <p:spPr>
            <a:xfrm>
              <a:off x="3464200" y="1340575"/>
              <a:ext cx="70150" cy="105400"/>
            </a:xfrm>
            <a:custGeom>
              <a:avLst/>
              <a:gdLst/>
              <a:ahLst/>
              <a:cxnLst/>
              <a:rect l="l" t="t" r="r" b="b"/>
              <a:pathLst>
                <a:path w="2806" h="4216" extrusionOk="0">
                  <a:moveTo>
                    <a:pt x="941" y="1"/>
                  </a:moveTo>
                  <a:cubicBezTo>
                    <a:pt x="298" y="1"/>
                    <a:pt x="0" y="616"/>
                    <a:pt x="395" y="1997"/>
                  </a:cubicBezTo>
                  <a:cubicBezTo>
                    <a:pt x="845" y="3572"/>
                    <a:pt x="1520" y="4215"/>
                    <a:pt x="1874" y="4215"/>
                  </a:cubicBezTo>
                  <a:cubicBezTo>
                    <a:pt x="2260" y="4215"/>
                    <a:pt x="2420" y="3669"/>
                    <a:pt x="2420" y="3669"/>
                  </a:cubicBezTo>
                  <a:lnTo>
                    <a:pt x="2806" y="2094"/>
                  </a:lnTo>
                  <a:cubicBezTo>
                    <a:pt x="2806" y="2094"/>
                    <a:pt x="2067" y="229"/>
                    <a:pt x="1231" y="36"/>
                  </a:cubicBezTo>
                  <a:cubicBezTo>
                    <a:pt x="1128" y="13"/>
                    <a:pt x="1031" y="1"/>
                    <a:pt x="941" y="1"/>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274;p64">
              <a:extLst>
                <a:ext uri="{FF2B5EF4-FFF2-40B4-BE49-F238E27FC236}">
                  <a16:creationId xmlns:a16="http://schemas.microsoft.com/office/drawing/2014/main" id="{FA7FAC78-D968-E298-9C4C-6CE022348D85}"/>
                </a:ext>
              </a:extLst>
            </p:cNvPr>
            <p:cNvSpPr/>
            <p:nvPr/>
          </p:nvSpPr>
          <p:spPr>
            <a:xfrm>
              <a:off x="3462825" y="1334250"/>
              <a:ext cx="78775" cy="118150"/>
            </a:xfrm>
            <a:custGeom>
              <a:avLst/>
              <a:gdLst/>
              <a:ahLst/>
              <a:cxnLst/>
              <a:rect l="l" t="t" r="r" b="b"/>
              <a:pathLst>
                <a:path w="3151" h="4726" extrusionOk="0">
                  <a:moveTo>
                    <a:pt x="997" y="0"/>
                  </a:moveTo>
                  <a:cubicBezTo>
                    <a:pt x="707" y="0"/>
                    <a:pt x="450" y="97"/>
                    <a:pt x="257" y="322"/>
                  </a:cubicBezTo>
                  <a:cubicBezTo>
                    <a:pt x="64" y="514"/>
                    <a:pt x="0" y="836"/>
                    <a:pt x="0" y="1189"/>
                  </a:cubicBezTo>
                  <a:cubicBezTo>
                    <a:pt x="0" y="1511"/>
                    <a:pt x="64" y="1864"/>
                    <a:pt x="193" y="2315"/>
                  </a:cubicBezTo>
                  <a:cubicBezTo>
                    <a:pt x="418" y="3118"/>
                    <a:pt x="707" y="3697"/>
                    <a:pt x="997" y="4115"/>
                  </a:cubicBezTo>
                  <a:cubicBezTo>
                    <a:pt x="1157" y="4307"/>
                    <a:pt x="1318" y="4436"/>
                    <a:pt x="1447" y="4565"/>
                  </a:cubicBezTo>
                  <a:cubicBezTo>
                    <a:pt x="1607" y="4661"/>
                    <a:pt x="1768" y="4725"/>
                    <a:pt x="1929" y="4725"/>
                  </a:cubicBezTo>
                  <a:cubicBezTo>
                    <a:pt x="2090" y="4725"/>
                    <a:pt x="2218" y="4661"/>
                    <a:pt x="2347" y="4597"/>
                  </a:cubicBezTo>
                  <a:cubicBezTo>
                    <a:pt x="2475" y="4468"/>
                    <a:pt x="2572" y="4340"/>
                    <a:pt x="2636" y="4211"/>
                  </a:cubicBezTo>
                  <a:cubicBezTo>
                    <a:pt x="2700" y="4082"/>
                    <a:pt x="2732" y="3986"/>
                    <a:pt x="2732" y="3986"/>
                  </a:cubicBezTo>
                  <a:cubicBezTo>
                    <a:pt x="2797" y="3857"/>
                    <a:pt x="2700" y="3697"/>
                    <a:pt x="2572" y="3665"/>
                  </a:cubicBezTo>
                  <a:cubicBezTo>
                    <a:pt x="2543" y="3650"/>
                    <a:pt x="2514" y="3644"/>
                    <a:pt x="2484" y="3644"/>
                  </a:cubicBezTo>
                  <a:cubicBezTo>
                    <a:pt x="2379" y="3644"/>
                    <a:pt x="2275" y="3725"/>
                    <a:pt x="2250" y="3825"/>
                  </a:cubicBezTo>
                  <a:lnTo>
                    <a:pt x="2218" y="3825"/>
                  </a:lnTo>
                  <a:cubicBezTo>
                    <a:pt x="2218" y="3825"/>
                    <a:pt x="2186" y="3954"/>
                    <a:pt x="2122" y="4050"/>
                  </a:cubicBezTo>
                  <a:lnTo>
                    <a:pt x="1993" y="4179"/>
                  </a:lnTo>
                  <a:lnTo>
                    <a:pt x="1929" y="4211"/>
                  </a:lnTo>
                  <a:cubicBezTo>
                    <a:pt x="1929" y="4211"/>
                    <a:pt x="1865" y="4179"/>
                    <a:pt x="1768" y="4115"/>
                  </a:cubicBezTo>
                  <a:cubicBezTo>
                    <a:pt x="1479" y="3922"/>
                    <a:pt x="1029" y="3311"/>
                    <a:pt x="707" y="2154"/>
                  </a:cubicBezTo>
                  <a:cubicBezTo>
                    <a:pt x="579" y="1768"/>
                    <a:pt x="547" y="1414"/>
                    <a:pt x="547" y="1189"/>
                  </a:cubicBezTo>
                  <a:cubicBezTo>
                    <a:pt x="547" y="900"/>
                    <a:pt x="611" y="739"/>
                    <a:pt x="675" y="643"/>
                  </a:cubicBezTo>
                  <a:cubicBezTo>
                    <a:pt x="739" y="579"/>
                    <a:pt x="836" y="547"/>
                    <a:pt x="997" y="514"/>
                  </a:cubicBezTo>
                  <a:cubicBezTo>
                    <a:pt x="1061" y="514"/>
                    <a:pt x="1125" y="547"/>
                    <a:pt x="1222" y="547"/>
                  </a:cubicBezTo>
                  <a:cubicBezTo>
                    <a:pt x="1350" y="579"/>
                    <a:pt x="1511" y="707"/>
                    <a:pt x="1672" y="868"/>
                  </a:cubicBezTo>
                  <a:cubicBezTo>
                    <a:pt x="1929" y="1157"/>
                    <a:pt x="2186" y="1543"/>
                    <a:pt x="2347" y="1864"/>
                  </a:cubicBezTo>
                  <a:cubicBezTo>
                    <a:pt x="2411" y="2025"/>
                    <a:pt x="2507" y="2154"/>
                    <a:pt x="2540" y="2282"/>
                  </a:cubicBezTo>
                  <a:cubicBezTo>
                    <a:pt x="2572" y="2315"/>
                    <a:pt x="2572" y="2379"/>
                    <a:pt x="2604" y="2379"/>
                  </a:cubicBezTo>
                  <a:lnTo>
                    <a:pt x="2604" y="2443"/>
                  </a:lnTo>
                  <a:cubicBezTo>
                    <a:pt x="2651" y="2537"/>
                    <a:pt x="2750" y="2597"/>
                    <a:pt x="2850" y="2597"/>
                  </a:cubicBezTo>
                  <a:cubicBezTo>
                    <a:pt x="2886" y="2597"/>
                    <a:pt x="2923" y="2589"/>
                    <a:pt x="2957" y="2572"/>
                  </a:cubicBezTo>
                  <a:cubicBezTo>
                    <a:pt x="3086" y="2540"/>
                    <a:pt x="3150" y="2379"/>
                    <a:pt x="3118" y="2218"/>
                  </a:cubicBezTo>
                  <a:cubicBezTo>
                    <a:pt x="3118" y="2218"/>
                    <a:pt x="2925" y="1768"/>
                    <a:pt x="2604" y="1254"/>
                  </a:cubicBezTo>
                  <a:cubicBezTo>
                    <a:pt x="2475" y="997"/>
                    <a:pt x="2282" y="739"/>
                    <a:pt x="2090" y="514"/>
                  </a:cubicBezTo>
                  <a:cubicBezTo>
                    <a:pt x="1865" y="289"/>
                    <a:pt x="1639" y="97"/>
                    <a:pt x="1350" y="32"/>
                  </a:cubicBezTo>
                  <a:cubicBezTo>
                    <a:pt x="1222" y="0"/>
                    <a:pt x="1093" y="0"/>
                    <a:pt x="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275;p64">
              <a:extLst>
                <a:ext uri="{FF2B5EF4-FFF2-40B4-BE49-F238E27FC236}">
                  <a16:creationId xmlns:a16="http://schemas.microsoft.com/office/drawing/2014/main" id="{73991971-5692-D33B-CB85-0B99304571F8}"/>
                </a:ext>
              </a:extLst>
            </p:cNvPr>
            <p:cNvSpPr/>
            <p:nvPr/>
          </p:nvSpPr>
          <p:spPr>
            <a:xfrm>
              <a:off x="3358350" y="1860450"/>
              <a:ext cx="196900" cy="140000"/>
            </a:xfrm>
            <a:custGeom>
              <a:avLst/>
              <a:gdLst/>
              <a:ahLst/>
              <a:cxnLst/>
              <a:rect l="l" t="t" r="r" b="b"/>
              <a:pathLst>
                <a:path w="7876" h="5600" extrusionOk="0">
                  <a:moveTo>
                    <a:pt x="286" y="1"/>
                  </a:moveTo>
                  <a:cubicBezTo>
                    <a:pt x="266" y="1"/>
                    <a:pt x="246" y="3"/>
                    <a:pt x="225" y="7"/>
                  </a:cubicBezTo>
                  <a:cubicBezTo>
                    <a:pt x="97" y="39"/>
                    <a:pt x="0" y="167"/>
                    <a:pt x="0" y="296"/>
                  </a:cubicBezTo>
                  <a:cubicBezTo>
                    <a:pt x="0" y="328"/>
                    <a:pt x="129" y="1100"/>
                    <a:pt x="515" y="2032"/>
                  </a:cubicBezTo>
                  <a:cubicBezTo>
                    <a:pt x="900" y="2932"/>
                    <a:pt x="1543" y="4057"/>
                    <a:pt x="2636" y="4764"/>
                  </a:cubicBezTo>
                  <a:cubicBezTo>
                    <a:pt x="3729" y="5439"/>
                    <a:pt x="4983" y="5600"/>
                    <a:pt x="5947" y="5600"/>
                  </a:cubicBezTo>
                  <a:cubicBezTo>
                    <a:pt x="6911" y="5600"/>
                    <a:pt x="7651" y="5439"/>
                    <a:pt x="7651" y="5439"/>
                  </a:cubicBezTo>
                  <a:cubicBezTo>
                    <a:pt x="7811" y="5407"/>
                    <a:pt x="7876" y="5246"/>
                    <a:pt x="7844" y="5118"/>
                  </a:cubicBezTo>
                  <a:cubicBezTo>
                    <a:pt x="7816" y="5006"/>
                    <a:pt x="7715" y="4919"/>
                    <a:pt x="7584" y="4919"/>
                  </a:cubicBezTo>
                  <a:cubicBezTo>
                    <a:pt x="7564" y="4919"/>
                    <a:pt x="7543" y="4921"/>
                    <a:pt x="7522" y="4925"/>
                  </a:cubicBezTo>
                  <a:lnTo>
                    <a:pt x="7490" y="4925"/>
                  </a:lnTo>
                  <a:cubicBezTo>
                    <a:pt x="7361" y="4957"/>
                    <a:pt x="6751" y="5086"/>
                    <a:pt x="5947" y="5086"/>
                  </a:cubicBezTo>
                  <a:cubicBezTo>
                    <a:pt x="5015" y="5086"/>
                    <a:pt x="3890" y="4925"/>
                    <a:pt x="2926" y="4314"/>
                  </a:cubicBezTo>
                  <a:cubicBezTo>
                    <a:pt x="1961" y="3703"/>
                    <a:pt x="1383" y="2675"/>
                    <a:pt x="997" y="1807"/>
                  </a:cubicBezTo>
                  <a:cubicBezTo>
                    <a:pt x="836" y="1389"/>
                    <a:pt x="708" y="971"/>
                    <a:pt x="643" y="682"/>
                  </a:cubicBezTo>
                  <a:cubicBezTo>
                    <a:pt x="611" y="553"/>
                    <a:pt x="579" y="425"/>
                    <a:pt x="579" y="360"/>
                  </a:cubicBezTo>
                  <a:lnTo>
                    <a:pt x="547" y="264"/>
                  </a:lnTo>
                  <a:lnTo>
                    <a:pt x="547" y="232"/>
                  </a:lnTo>
                  <a:cubicBezTo>
                    <a:pt x="519" y="92"/>
                    <a:pt x="418"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276;p64">
              <a:extLst>
                <a:ext uri="{FF2B5EF4-FFF2-40B4-BE49-F238E27FC236}">
                  <a16:creationId xmlns:a16="http://schemas.microsoft.com/office/drawing/2014/main" id="{4EDFCD7C-63C8-4F12-8CD4-E3AEF3584E99}"/>
                </a:ext>
              </a:extLst>
            </p:cNvPr>
            <p:cNvSpPr/>
            <p:nvPr/>
          </p:nvSpPr>
          <p:spPr>
            <a:xfrm>
              <a:off x="3617100" y="1700525"/>
              <a:ext cx="40225" cy="189850"/>
            </a:xfrm>
            <a:custGeom>
              <a:avLst/>
              <a:gdLst/>
              <a:ahLst/>
              <a:cxnLst/>
              <a:rect l="l" t="t" r="r" b="b"/>
              <a:pathLst>
                <a:path w="1609" h="7594" extrusionOk="0">
                  <a:moveTo>
                    <a:pt x="287" y="1"/>
                  </a:moveTo>
                  <a:cubicBezTo>
                    <a:pt x="268" y="1"/>
                    <a:pt x="247" y="3"/>
                    <a:pt x="226" y="7"/>
                  </a:cubicBezTo>
                  <a:cubicBezTo>
                    <a:pt x="97" y="71"/>
                    <a:pt x="1" y="200"/>
                    <a:pt x="33" y="361"/>
                  </a:cubicBezTo>
                  <a:cubicBezTo>
                    <a:pt x="33" y="361"/>
                    <a:pt x="97" y="586"/>
                    <a:pt x="194" y="1003"/>
                  </a:cubicBezTo>
                  <a:cubicBezTo>
                    <a:pt x="515" y="2225"/>
                    <a:pt x="1094" y="4925"/>
                    <a:pt x="1094" y="6629"/>
                  </a:cubicBezTo>
                  <a:cubicBezTo>
                    <a:pt x="1094" y="6854"/>
                    <a:pt x="1062" y="7079"/>
                    <a:pt x="1062" y="7272"/>
                  </a:cubicBezTo>
                  <a:cubicBezTo>
                    <a:pt x="1029" y="7432"/>
                    <a:pt x="1126" y="7561"/>
                    <a:pt x="1287" y="7593"/>
                  </a:cubicBezTo>
                  <a:cubicBezTo>
                    <a:pt x="1447" y="7593"/>
                    <a:pt x="1576" y="7497"/>
                    <a:pt x="1576" y="7336"/>
                  </a:cubicBezTo>
                  <a:cubicBezTo>
                    <a:pt x="1608" y="7143"/>
                    <a:pt x="1608" y="6886"/>
                    <a:pt x="1608" y="6629"/>
                  </a:cubicBezTo>
                  <a:cubicBezTo>
                    <a:pt x="1608" y="5407"/>
                    <a:pt x="1351" y="3832"/>
                    <a:pt x="1094" y="2514"/>
                  </a:cubicBezTo>
                  <a:cubicBezTo>
                    <a:pt x="837" y="1228"/>
                    <a:pt x="547" y="200"/>
                    <a:pt x="547" y="200"/>
                  </a:cubicBezTo>
                  <a:cubicBezTo>
                    <a:pt x="519" y="88"/>
                    <a:pt x="419"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277;p64">
              <a:extLst>
                <a:ext uri="{FF2B5EF4-FFF2-40B4-BE49-F238E27FC236}">
                  <a16:creationId xmlns:a16="http://schemas.microsoft.com/office/drawing/2014/main" id="{70BAAF2C-C9E8-F9D6-C115-73DF86D35FBD}"/>
                </a:ext>
              </a:extLst>
            </p:cNvPr>
            <p:cNvSpPr/>
            <p:nvPr/>
          </p:nvSpPr>
          <p:spPr>
            <a:xfrm>
              <a:off x="2852875" y="1675025"/>
              <a:ext cx="234675" cy="478400"/>
            </a:xfrm>
            <a:custGeom>
              <a:avLst/>
              <a:gdLst/>
              <a:ahLst/>
              <a:cxnLst/>
              <a:rect l="l" t="t" r="r" b="b"/>
              <a:pathLst>
                <a:path w="9387" h="19136" extrusionOk="0">
                  <a:moveTo>
                    <a:pt x="2842" y="0"/>
                  </a:moveTo>
                  <a:cubicBezTo>
                    <a:pt x="1898" y="0"/>
                    <a:pt x="884" y="1395"/>
                    <a:pt x="483" y="3888"/>
                  </a:cubicBezTo>
                  <a:cubicBezTo>
                    <a:pt x="1" y="6717"/>
                    <a:pt x="933" y="11956"/>
                    <a:pt x="1318" y="12535"/>
                  </a:cubicBezTo>
                  <a:cubicBezTo>
                    <a:pt x="1686" y="13056"/>
                    <a:pt x="4073" y="19136"/>
                    <a:pt x="6413" y="19136"/>
                  </a:cubicBezTo>
                  <a:cubicBezTo>
                    <a:pt x="6526" y="19136"/>
                    <a:pt x="6639" y="19122"/>
                    <a:pt x="6751" y="19092"/>
                  </a:cubicBezTo>
                  <a:cubicBezTo>
                    <a:pt x="9194" y="18417"/>
                    <a:pt x="9387" y="15813"/>
                    <a:pt x="8808" y="13724"/>
                  </a:cubicBezTo>
                  <a:cubicBezTo>
                    <a:pt x="8262" y="11667"/>
                    <a:pt x="6012" y="6331"/>
                    <a:pt x="5176" y="3438"/>
                  </a:cubicBezTo>
                  <a:cubicBezTo>
                    <a:pt x="4308" y="513"/>
                    <a:pt x="3183" y="63"/>
                    <a:pt x="3183" y="63"/>
                  </a:cubicBezTo>
                  <a:cubicBezTo>
                    <a:pt x="3071" y="21"/>
                    <a:pt x="2957" y="0"/>
                    <a:pt x="2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278;p64">
              <a:extLst>
                <a:ext uri="{FF2B5EF4-FFF2-40B4-BE49-F238E27FC236}">
                  <a16:creationId xmlns:a16="http://schemas.microsoft.com/office/drawing/2014/main" id="{51B9AD21-3D4D-ED90-4CD0-BEE8E02A7746}"/>
                </a:ext>
              </a:extLst>
            </p:cNvPr>
            <p:cNvSpPr/>
            <p:nvPr/>
          </p:nvSpPr>
          <p:spPr>
            <a:xfrm>
              <a:off x="2854475" y="1667750"/>
              <a:ext cx="232275" cy="491825"/>
            </a:xfrm>
            <a:custGeom>
              <a:avLst/>
              <a:gdLst/>
              <a:ahLst/>
              <a:cxnLst/>
              <a:rect l="l" t="t" r="r" b="b"/>
              <a:pathLst>
                <a:path w="9291" h="19673" extrusionOk="0">
                  <a:moveTo>
                    <a:pt x="2797" y="547"/>
                  </a:moveTo>
                  <a:cubicBezTo>
                    <a:pt x="2862" y="547"/>
                    <a:pt x="2958" y="579"/>
                    <a:pt x="3022" y="579"/>
                  </a:cubicBezTo>
                  <a:lnTo>
                    <a:pt x="3055" y="611"/>
                  </a:lnTo>
                  <a:cubicBezTo>
                    <a:pt x="3247" y="739"/>
                    <a:pt x="4147" y="1382"/>
                    <a:pt x="4855" y="3793"/>
                  </a:cubicBezTo>
                  <a:cubicBezTo>
                    <a:pt x="5273" y="5272"/>
                    <a:pt x="6044" y="7329"/>
                    <a:pt x="6783" y="9290"/>
                  </a:cubicBezTo>
                  <a:cubicBezTo>
                    <a:pt x="7523" y="11251"/>
                    <a:pt x="8230" y="13083"/>
                    <a:pt x="8487" y="14112"/>
                  </a:cubicBezTo>
                  <a:cubicBezTo>
                    <a:pt x="8648" y="14690"/>
                    <a:pt x="8744" y="15301"/>
                    <a:pt x="8744" y="15912"/>
                  </a:cubicBezTo>
                  <a:cubicBezTo>
                    <a:pt x="8744" y="16651"/>
                    <a:pt x="8616" y="17358"/>
                    <a:pt x="8262" y="17905"/>
                  </a:cubicBezTo>
                  <a:cubicBezTo>
                    <a:pt x="7940" y="18451"/>
                    <a:pt x="7426" y="18901"/>
                    <a:pt x="6623" y="19126"/>
                  </a:cubicBezTo>
                  <a:cubicBezTo>
                    <a:pt x="6526" y="19126"/>
                    <a:pt x="6430" y="19158"/>
                    <a:pt x="6333" y="19158"/>
                  </a:cubicBezTo>
                  <a:cubicBezTo>
                    <a:pt x="6108" y="19158"/>
                    <a:pt x="5851" y="19062"/>
                    <a:pt x="5594" y="18933"/>
                  </a:cubicBezTo>
                  <a:cubicBezTo>
                    <a:pt x="5144" y="18676"/>
                    <a:pt x="4662" y="18162"/>
                    <a:pt x="4212" y="17583"/>
                  </a:cubicBezTo>
                  <a:cubicBezTo>
                    <a:pt x="3537" y="16683"/>
                    <a:pt x="2894" y="15558"/>
                    <a:pt x="2444" y="14594"/>
                  </a:cubicBezTo>
                  <a:cubicBezTo>
                    <a:pt x="2187" y="14112"/>
                    <a:pt x="1994" y="13694"/>
                    <a:pt x="1833" y="13340"/>
                  </a:cubicBezTo>
                  <a:cubicBezTo>
                    <a:pt x="1737" y="13179"/>
                    <a:pt x="1672" y="13051"/>
                    <a:pt x="1608" y="12922"/>
                  </a:cubicBezTo>
                  <a:cubicBezTo>
                    <a:pt x="1576" y="12826"/>
                    <a:pt x="1512" y="12729"/>
                    <a:pt x="1479" y="12665"/>
                  </a:cubicBezTo>
                  <a:cubicBezTo>
                    <a:pt x="1479" y="12665"/>
                    <a:pt x="1415" y="12569"/>
                    <a:pt x="1383" y="12408"/>
                  </a:cubicBezTo>
                  <a:cubicBezTo>
                    <a:pt x="1222" y="11958"/>
                    <a:pt x="997" y="10929"/>
                    <a:pt x="837" y="9772"/>
                  </a:cubicBezTo>
                  <a:cubicBezTo>
                    <a:pt x="676" y="8615"/>
                    <a:pt x="547" y="7233"/>
                    <a:pt x="547" y="6043"/>
                  </a:cubicBezTo>
                  <a:cubicBezTo>
                    <a:pt x="547" y="5368"/>
                    <a:pt x="579" y="4757"/>
                    <a:pt x="676" y="4243"/>
                  </a:cubicBezTo>
                  <a:cubicBezTo>
                    <a:pt x="869" y="2990"/>
                    <a:pt x="1222" y="2057"/>
                    <a:pt x="1640" y="1447"/>
                  </a:cubicBezTo>
                  <a:cubicBezTo>
                    <a:pt x="1833" y="1125"/>
                    <a:pt x="2026" y="900"/>
                    <a:pt x="2251" y="739"/>
                  </a:cubicBezTo>
                  <a:cubicBezTo>
                    <a:pt x="2444" y="611"/>
                    <a:pt x="2637" y="547"/>
                    <a:pt x="2797" y="547"/>
                  </a:cubicBezTo>
                  <a:close/>
                  <a:moveTo>
                    <a:pt x="2797" y="0"/>
                  </a:moveTo>
                  <a:cubicBezTo>
                    <a:pt x="2476" y="0"/>
                    <a:pt x="2187" y="129"/>
                    <a:pt x="1929" y="322"/>
                  </a:cubicBezTo>
                  <a:cubicBezTo>
                    <a:pt x="1512" y="611"/>
                    <a:pt x="1158" y="1093"/>
                    <a:pt x="869" y="1736"/>
                  </a:cubicBezTo>
                  <a:cubicBezTo>
                    <a:pt x="547" y="2379"/>
                    <a:pt x="290" y="3182"/>
                    <a:pt x="129" y="4147"/>
                  </a:cubicBezTo>
                  <a:cubicBezTo>
                    <a:pt x="65" y="4693"/>
                    <a:pt x="1" y="5336"/>
                    <a:pt x="1" y="6043"/>
                  </a:cubicBezTo>
                  <a:cubicBezTo>
                    <a:pt x="1" y="7458"/>
                    <a:pt x="194" y="9065"/>
                    <a:pt x="387" y="10351"/>
                  </a:cubicBezTo>
                  <a:cubicBezTo>
                    <a:pt x="483" y="10993"/>
                    <a:pt x="612" y="11572"/>
                    <a:pt x="708" y="12022"/>
                  </a:cubicBezTo>
                  <a:cubicBezTo>
                    <a:pt x="772" y="12247"/>
                    <a:pt x="804" y="12440"/>
                    <a:pt x="869" y="12601"/>
                  </a:cubicBezTo>
                  <a:cubicBezTo>
                    <a:pt x="933" y="12729"/>
                    <a:pt x="965" y="12858"/>
                    <a:pt x="1029" y="12954"/>
                  </a:cubicBezTo>
                  <a:cubicBezTo>
                    <a:pt x="1062" y="12986"/>
                    <a:pt x="1126" y="13147"/>
                    <a:pt x="1222" y="13372"/>
                  </a:cubicBezTo>
                  <a:cubicBezTo>
                    <a:pt x="1608" y="14112"/>
                    <a:pt x="2315" y="15687"/>
                    <a:pt x="3183" y="17037"/>
                  </a:cubicBezTo>
                  <a:cubicBezTo>
                    <a:pt x="3633" y="17744"/>
                    <a:pt x="4115" y="18387"/>
                    <a:pt x="4630" y="18869"/>
                  </a:cubicBezTo>
                  <a:cubicBezTo>
                    <a:pt x="5176" y="19351"/>
                    <a:pt x="5723" y="19673"/>
                    <a:pt x="6333" y="19673"/>
                  </a:cubicBezTo>
                  <a:cubicBezTo>
                    <a:pt x="6494" y="19673"/>
                    <a:pt x="6623" y="19673"/>
                    <a:pt x="6751" y="19640"/>
                  </a:cubicBezTo>
                  <a:cubicBezTo>
                    <a:pt x="7683" y="19383"/>
                    <a:pt x="8326" y="18837"/>
                    <a:pt x="8744" y="18194"/>
                  </a:cubicBezTo>
                  <a:cubicBezTo>
                    <a:pt x="9130" y="17519"/>
                    <a:pt x="9291" y="16715"/>
                    <a:pt x="9291" y="15912"/>
                  </a:cubicBezTo>
                  <a:cubicBezTo>
                    <a:pt x="9291" y="15237"/>
                    <a:pt x="9194" y="14594"/>
                    <a:pt x="9001" y="13951"/>
                  </a:cubicBezTo>
                  <a:cubicBezTo>
                    <a:pt x="8712" y="12890"/>
                    <a:pt x="8005" y="11058"/>
                    <a:pt x="7298" y="9097"/>
                  </a:cubicBezTo>
                  <a:cubicBezTo>
                    <a:pt x="6558" y="7136"/>
                    <a:pt x="5787" y="5079"/>
                    <a:pt x="5369" y="3632"/>
                  </a:cubicBezTo>
                  <a:cubicBezTo>
                    <a:pt x="4501" y="675"/>
                    <a:pt x="3312" y="129"/>
                    <a:pt x="3215" y="97"/>
                  </a:cubicBezTo>
                  <a:cubicBezTo>
                    <a:pt x="3087" y="32"/>
                    <a:pt x="2926"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279;p64">
              <a:extLst>
                <a:ext uri="{FF2B5EF4-FFF2-40B4-BE49-F238E27FC236}">
                  <a16:creationId xmlns:a16="http://schemas.microsoft.com/office/drawing/2014/main" id="{7B25B0C2-6E01-7DB9-507A-06B0A3E1B347}"/>
                </a:ext>
              </a:extLst>
            </p:cNvPr>
            <p:cNvSpPr/>
            <p:nvPr/>
          </p:nvSpPr>
          <p:spPr>
            <a:xfrm>
              <a:off x="2232500" y="1920075"/>
              <a:ext cx="607550" cy="897025"/>
            </a:xfrm>
            <a:custGeom>
              <a:avLst/>
              <a:gdLst/>
              <a:ahLst/>
              <a:cxnLst/>
              <a:rect l="l" t="t" r="r" b="b"/>
              <a:pathLst>
                <a:path w="24302" h="35881" extrusionOk="0">
                  <a:moveTo>
                    <a:pt x="14658" y="0"/>
                  </a:moveTo>
                  <a:cubicBezTo>
                    <a:pt x="14658" y="0"/>
                    <a:pt x="0" y="14273"/>
                    <a:pt x="0" y="16426"/>
                  </a:cubicBezTo>
                  <a:cubicBezTo>
                    <a:pt x="0" y="18523"/>
                    <a:pt x="8416" y="35881"/>
                    <a:pt x="10939" y="35881"/>
                  </a:cubicBezTo>
                  <a:cubicBezTo>
                    <a:pt x="10969" y="35881"/>
                    <a:pt x="10998" y="35879"/>
                    <a:pt x="11026" y="35874"/>
                  </a:cubicBezTo>
                  <a:cubicBezTo>
                    <a:pt x="13436" y="35488"/>
                    <a:pt x="24301" y="23916"/>
                    <a:pt x="24301" y="23916"/>
                  </a:cubicBezTo>
                  <a:lnTo>
                    <a:pt x="14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280;p64">
              <a:extLst>
                <a:ext uri="{FF2B5EF4-FFF2-40B4-BE49-F238E27FC236}">
                  <a16:creationId xmlns:a16="http://schemas.microsoft.com/office/drawing/2014/main" id="{01CB1FE1-0D59-AEA7-DB3D-AAFEFCF8E5B7}"/>
                </a:ext>
              </a:extLst>
            </p:cNvPr>
            <p:cNvSpPr/>
            <p:nvPr/>
          </p:nvSpPr>
          <p:spPr>
            <a:xfrm>
              <a:off x="2226050" y="1912850"/>
              <a:ext cx="621225" cy="911300"/>
            </a:xfrm>
            <a:custGeom>
              <a:avLst/>
              <a:gdLst/>
              <a:ahLst/>
              <a:cxnLst/>
              <a:rect l="l" t="t" r="r" b="b"/>
              <a:pathLst>
                <a:path w="24849" h="36452" extrusionOk="0">
                  <a:moveTo>
                    <a:pt x="14809" y="759"/>
                  </a:moveTo>
                  <a:lnTo>
                    <a:pt x="24242" y="24153"/>
                  </a:lnTo>
                  <a:lnTo>
                    <a:pt x="24242" y="24153"/>
                  </a:lnTo>
                  <a:cubicBezTo>
                    <a:pt x="24162" y="24241"/>
                    <a:pt x="24042" y="24368"/>
                    <a:pt x="23884" y="24526"/>
                  </a:cubicBezTo>
                  <a:cubicBezTo>
                    <a:pt x="22823" y="25619"/>
                    <a:pt x="20155" y="28416"/>
                    <a:pt x="17520" y="30955"/>
                  </a:cubicBezTo>
                  <a:cubicBezTo>
                    <a:pt x="16170" y="32209"/>
                    <a:pt x="14852" y="33430"/>
                    <a:pt x="13727" y="34330"/>
                  </a:cubicBezTo>
                  <a:cubicBezTo>
                    <a:pt x="13148" y="34780"/>
                    <a:pt x="12634" y="35166"/>
                    <a:pt x="12216" y="35456"/>
                  </a:cubicBezTo>
                  <a:cubicBezTo>
                    <a:pt x="11798" y="35713"/>
                    <a:pt x="11444" y="35873"/>
                    <a:pt x="11251" y="35906"/>
                  </a:cubicBezTo>
                  <a:lnTo>
                    <a:pt x="11219" y="35906"/>
                  </a:lnTo>
                  <a:cubicBezTo>
                    <a:pt x="11123" y="35906"/>
                    <a:pt x="10994" y="35873"/>
                    <a:pt x="10834" y="35745"/>
                  </a:cubicBezTo>
                  <a:cubicBezTo>
                    <a:pt x="10480" y="35552"/>
                    <a:pt x="10062" y="35102"/>
                    <a:pt x="9580" y="34523"/>
                  </a:cubicBezTo>
                  <a:cubicBezTo>
                    <a:pt x="7876" y="32434"/>
                    <a:pt x="5626" y="28352"/>
                    <a:pt x="3762" y="24623"/>
                  </a:cubicBezTo>
                  <a:cubicBezTo>
                    <a:pt x="2862" y="22758"/>
                    <a:pt x="2026" y="20958"/>
                    <a:pt x="1447" y="19544"/>
                  </a:cubicBezTo>
                  <a:cubicBezTo>
                    <a:pt x="1158" y="18837"/>
                    <a:pt x="933" y="18226"/>
                    <a:pt x="772" y="17712"/>
                  </a:cubicBezTo>
                  <a:cubicBezTo>
                    <a:pt x="612" y="17230"/>
                    <a:pt x="547" y="16844"/>
                    <a:pt x="547" y="16715"/>
                  </a:cubicBezTo>
                  <a:cubicBezTo>
                    <a:pt x="547" y="16651"/>
                    <a:pt x="580" y="16490"/>
                    <a:pt x="676" y="16297"/>
                  </a:cubicBezTo>
                  <a:cubicBezTo>
                    <a:pt x="1062" y="15494"/>
                    <a:pt x="2155" y="14079"/>
                    <a:pt x="3569" y="12440"/>
                  </a:cubicBezTo>
                  <a:cubicBezTo>
                    <a:pt x="5723" y="9997"/>
                    <a:pt x="8616" y="6975"/>
                    <a:pt x="10930" y="4597"/>
                  </a:cubicBezTo>
                  <a:cubicBezTo>
                    <a:pt x="12119" y="3407"/>
                    <a:pt x="13148" y="2379"/>
                    <a:pt x="13887" y="1640"/>
                  </a:cubicBezTo>
                  <a:cubicBezTo>
                    <a:pt x="14287" y="1257"/>
                    <a:pt x="14600" y="960"/>
                    <a:pt x="14809" y="759"/>
                  </a:cubicBezTo>
                  <a:close/>
                  <a:moveTo>
                    <a:pt x="14980" y="0"/>
                  </a:moveTo>
                  <a:cubicBezTo>
                    <a:pt x="14884" y="0"/>
                    <a:pt x="14787" y="32"/>
                    <a:pt x="14723" y="97"/>
                  </a:cubicBezTo>
                  <a:cubicBezTo>
                    <a:pt x="14723" y="97"/>
                    <a:pt x="11059" y="3665"/>
                    <a:pt x="7394" y="7490"/>
                  </a:cubicBezTo>
                  <a:cubicBezTo>
                    <a:pt x="5562" y="9418"/>
                    <a:pt x="3730" y="11411"/>
                    <a:pt x="2347" y="13051"/>
                  </a:cubicBezTo>
                  <a:cubicBezTo>
                    <a:pt x="1672" y="13887"/>
                    <a:pt x="1094" y="14626"/>
                    <a:pt x="676" y="15237"/>
                  </a:cubicBezTo>
                  <a:cubicBezTo>
                    <a:pt x="483" y="15526"/>
                    <a:pt x="322" y="15815"/>
                    <a:pt x="194" y="16040"/>
                  </a:cubicBezTo>
                  <a:cubicBezTo>
                    <a:pt x="65" y="16297"/>
                    <a:pt x="1" y="16490"/>
                    <a:pt x="1" y="16715"/>
                  </a:cubicBezTo>
                  <a:cubicBezTo>
                    <a:pt x="1" y="16876"/>
                    <a:pt x="33" y="17069"/>
                    <a:pt x="97" y="17326"/>
                  </a:cubicBezTo>
                  <a:cubicBezTo>
                    <a:pt x="355" y="18290"/>
                    <a:pt x="997" y="19930"/>
                    <a:pt x="1865" y="21891"/>
                  </a:cubicBezTo>
                  <a:cubicBezTo>
                    <a:pt x="3183" y="24816"/>
                    <a:pt x="5015" y="28416"/>
                    <a:pt x="6751" y="31309"/>
                  </a:cubicBezTo>
                  <a:cubicBezTo>
                    <a:pt x="7619" y="32723"/>
                    <a:pt x="8455" y="34009"/>
                    <a:pt x="9194" y="34909"/>
                  </a:cubicBezTo>
                  <a:cubicBezTo>
                    <a:pt x="9580" y="35359"/>
                    <a:pt x="9934" y="35745"/>
                    <a:pt x="10255" y="36002"/>
                  </a:cubicBezTo>
                  <a:cubicBezTo>
                    <a:pt x="10576" y="36259"/>
                    <a:pt x="10866" y="36452"/>
                    <a:pt x="11219" y="36452"/>
                  </a:cubicBezTo>
                  <a:lnTo>
                    <a:pt x="11348" y="36420"/>
                  </a:lnTo>
                  <a:cubicBezTo>
                    <a:pt x="11734" y="36356"/>
                    <a:pt x="12152" y="36131"/>
                    <a:pt x="12698" y="35777"/>
                  </a:cubicBezTo>
                  <a:cubicBezTo>
                    <a:pt x="14594" y="34491"/>
                    <a:pt x="17584" y="31662"/>
                    <a:pt x="20123" y="29123"/>
                  </a:cubicBezTo>
                  <a:cubicBezTo>
                    <a:pt x="22663" y="26616"/>
                    <a:pt x="24752" y="24398"/>
                    <a:pt x="24752" y="24398"/>
                  </a:cubicBezTo>
                  <a:cubicBezTo>
                    <a:pt x="24816" y="24301"/>
                    <a:pt x="24849" y="24205"/>
                    <a:pt x="24816" y="24109"/>
                  </a:cubicBezTo>
                  <a:lnTo>
                    <a:pt x="15173" y="161"/>
                  </a:lnTo>
                  <a:cubicBezTo>
                    <a:pt x="15141" y="97"/>
                    <a:pt x="15045" y="32"/>
                    <a:pt x="14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281;p64">
              <a:extLst>
                <a:ext uri="{FF2B5EF4-FFF2-40B4-BE49-F238E27FC236}">
                  <a16:creationId xmlns:a16="http://schemas.microsoft.com/office/drawing/2014/main" id="{A6056ACE-4751-91FE-7D5F-51F5A2FED2FA}"/>
                </a:ext>
              </a:extLst>
            </p:cNvPr>
            <p:cNvSpPr/>
            <p:nvPr/>
          </p:nvSpPr>
          <p:spPr>
            <a:xfrm>
              <a:off x="2330525" y="1675750"/>
              <a:ext cx="585850" cy="1056000"/>
            </a:xfrm>
            <a:custGeom>
              <a:avLst/>
              <a:gdLst/>
              <a:ahLst/>
              <a:cxnLst/>
              <a:rect l="l" t="t" r="r" b="b"/>
              <a:pathLst>
                <a:path w="23434" h="42240" extrusionOk="0">
                  <a:moveTo>
                    <a:pt x="18339" y="1"/>
                  </a:moveTo>
                  <a:cubicBezTo>
                    <a:pt x="15917" y="1"/>
                    <a:pt x="11880" y="1698"/>
                    <a:pt x="11155" y="2284"/>
                  </a:cubicBezTo>
                  <a:cubicBezTo>
                    <a:pt x="11155" y="2284"/>
                    <a:pt x="6558" y="6302"/>
                    <a:pt x="3279" y="10159"/>
                  </a:cubicBezTo>
                  <a:cubicBezTo>
                    <a:pt x="1" y="13984"/>
                    <a:pt x="258" y="20445"/>
                    <a:pt x="1319" y="24881"/>
                  </a:cubicBezTo>
                  <a:cubicBezTo>
                    <a:pt x="2347" y="29285"/>
                    <a:pt x="4212" y="41757"/>
                    <a:pt x="6558" y="42207"/>
                  </a:cubicBezTo>
                  <a:cubicBezTo>
                    <a:pt x="6665" y="42229"/>
                    <a:pt x="6770" y="42240"/>
                    <a:pt x="6875" y="42240"/>
                  </a:cubicBezTo>
                  <a:cubicBezTo>
                    <a:pt x="9079" y="42240"/>
                    <a:pt x="10956" y="37545"/>
                    <a:pt x="14884" y="34139"/>
                  </a:cubicBezTo>
                  <a:cubicBezTo>
                    <a:pt x="19030" y="30571"/>
                    <a:pt x="22309" y="27581"/>
                    <a:pt x="22598" y="25235"/>
                  </a:cubicBezTo>
                  <a:cubicBezTo>
                    <a:pt x="22855" y="22888"/>
                    <a:pt x="22502" y="15399"/>
                    <a:pt x="22695" y="14820"/>
                  </a:cubicBezTo>
                  <a:cubicBezTo>
                    <a:pt x="22855" y="14274"/>
                    <a:pt x="23434" y="9195"/>
                    <a:pt x="23434" y="6495"/>
                  </a:cubicBezTo>
                  <a:cubicBezTo>
                    <a:pt x="23434" y="3762"/>
                    <a:pt x="21377" y="773"/>
                    <a:pt x="19319" y="130"/>
                  </a:cubicBezTo>
                  <a:cubicBezTo>
                    <a:pt x="19042" y="40"/>
                    <a:pt x="18709" y="1"/>
                    <a:pt x="18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282;p64">
              <a:extLst>
                <a:ext uri="{FF2B5EF4-FFF2-40B4-BE49-F238E27FC236}">
                  <a16:creationId xmlns:a16="http://schemas.microsoft.com/office/drawing/2014/main" id="{1B10CCDD-8FD0-2531-856F-72A17102A4A4}"/>
                </a:ext>
              </a:extLst>
            </p:cNvPr>
            <p:cNvSpPr/>
            <p:nvPr/>
          </p:nvSpPr>
          <p:spPr>
            <a:xfrm>
              <a:off x="2338575" y="1668550"/>
              <a:ext cx="584250" cy="1069625"/>
            </a:xfrm>
            <a:custGeom>
              <a:avLst/>
              <a:gdLst/>
              <a:ahLst/>
              <a:cxnLst/>
              <a:rect l="l" t="t" r="r" b="b"/>
              <a:pathLst>
                <a:path w="23370" h="42785" extrusionOk="0">
                  <a:moveTo>
                    <a:pt x="18033" y="547"/>
                  </a:moveTo>
                  <a:cubicBezTo>
                    <a:pt x="18387" y="547"/>
                    <a:pt x="18676" y="579"/>
                    <a:pt x="18901" y="643"/>
                  </a:cubicBezTo>
                  <a:cubicBezTo>
                    <a:pt x="19833" y="965"/>
                    <a:pt x="20862" y="1832"/>
                    <a:pt x="21601" y="2958"/>
                  </a:cubicBezTo>
                  <a:cubicBezTo>
                    <a:pt x="22340" y="4083"/>
                    <a:pt x="22855" y="5497"/>
                    <a:pt x="22855" y="6783"/>
                  </a:cubicBezTo>
                  <a:cubicBezTo>
                    <a:pt x="22855" y="8133"/>
                    <a:pt x="22694" y="10061"/>
                    <a:pt x="22533" y="11733"/>
                  </a:cubicBezTo>
                  <a:cubicBezTo>
                    <a:pt x="22469" y="12569"/>
                    <a:pt x="22373" y="13340"/>
                    <a:pt x="22276" y="13919"/>
                  </a:cubicBezTo>
                  <a:cubicBezTo>
                    <a:pt x="22244" y="14208"/>
                    <a:pt x="22212" y="14465"/>
                    <a:pt x="22180" y="14658"/>
                  </a:cubicBezTo>
                  <a:cubicBezTo>
                    <a:pt x="22148" y="14851"/>
                    <a:pt x="22115" y="15012"/>
                    <a:pt x="22115" y="15044"/>
                  </a:cubicBezTo>
                  <a:cubicBezTo>
                    <a:pt x="22083" y="15108"/>
                    <a:pt x="22083" y="15172"/>
                    <a:pt x="22051" y="15237"/>
                  </a:cubicBezTo>
                  <a:cubicBezTo>
                    <a:pt x="22051" y="15494"/>
                    <a:pt x="22019" y="15847"/>
                    <a:pt x="22019" y="16362"/>
                  </a:cubicBezTo>
                  <a:cubicBezTo>
                    <a:pt x="22019" y="17840"/>
                    <a:pt x="22115" y="20316"/>
                    <a:pt x="22115" y="22405"/>
                  </a:cubicBezTo>
                  <a:cubicBezTo>
                    <a:pt x="22115" y="23691"/>
                    <a:pt x="22083" y="24816"/>
                    <a:pt x="21987" y="25491"/>
                  </a:cubicBezTo>
                  <a:cubicBezTo>
                    <a:pt x="21890" y="26552"/>
                    <a:pt x="21023" y="27869"/>
                    <a:pt x="19673" y="29348"/>
                  </a:cubicBezTo>
                  <a:cubicBezTo>
                    <a:pt x="18322" y="30827"/>
                    <a:pt x="16458" y="32466"/>
                    <a:pt x="14401" y="34234"/>
                  </a:cubicBezTo>
                  <a:cubicBezTo>
                    <a:pt x="12408" y="35970"/>
                    <a:pt x="10929" y="37995"/>
                    <a:pt x="9708" y="39602"/>
                  </a:cubicBezTo>
                  <a:cubicBezTo>
                    <a:pt x="9065" y="40406"/>
                    <a:pt x="8518" y="41081"/>
                    <a:pt x="8004" y="41531"/>
                  </a:cubicBezTo>
                  <a:cubicBezTo>
                    <a:pt x="7458" y="42013"/>
                    <a:pt x="6975" y="42270"/>
                    <a:pt x="6525" y="42270"/>
                  </a:cubicBezTo>
                  <a:cubicBezTo>
                    <a:pt x="6461" y="42270"/>
                    <a:pt x="6365" y="42238"/>
                    <a:pt x="6300" y="42238"/>
                  </a:cubicBezTo>
                  <a:cubicBezTo>
                    <a:pt x="6108" y="42206"/>
                    <a:pt x="5850" y="42013"/>
                    <a:pt x="5593" y="41659"/>
                  </a:cubicBezTo>
                  <a:cubicBezTo>
                    <a:pt x="5143" y="41017"/>
                    <a:pt x="4693" y="39859"/>
                    <a:pt x="4243" y="38509"/>
                  </a:cubicBezTo>
                  <a:cubicBezTo>
                    <a:pt x="2957" y="34363"/>
                    <a:pt x="1929" y="27998"/>
                    <a:pt x="1254" y="25105"/>
                  </a:cubicBezTo>
                  <a:cubicBezTo>
                    <a:pt x="836" y="23369"/>
                    <a:pt x="547" y="21312"/>
                    <a:pt x="547" y="19255"/>
                  </a:cubicBezTo>
                  <a:cubicBezTo>
                    <a:pt x="547" y="16072"/>
                    <a:pt x="1222" y="12858"/>
                    <a:pt x="3150" y="10608"/>
                  </a:cubicBezTo>
                  <a:cubicBezTo>
                    <a:pt x="4790" y="8711"/>
                    <a:pt x="6750" y="6718"/>
                    <a:pt x="8293" y="5240"/>
                  </a:cubicBezTo>
                  <a:cubicBezTo>
                    <a:pt x="9097" y="4500"/>
                    <a:pt x="9772" y="3890"/>
                    <a:pt x="10222" y="3440"/>
                  </a:cubicBezTo>
                  <a:cubicBezTo>
                    <a:pt x="10704" y="3022"/>
                    <a:pt x="10994" y="2765"/>
                    <a:pt x="10994" y="2765"/>
                  </a:cubicBezTo>
                  <a:cubicBezTo>
                    <a:pt x="11122" y="2668"/>
                    <a:pt x="11540" y="2443"/>
                    <a:pt x="12022" y="2218"/>
                  </a:cubicBezTo>
                  <a:cubicBezTo>
                    <a:pt x="12794" y="1865"/>
                    <a:pt x="13887" y="1447"/>
                    <a:pt x="14979" y="1093"/>
                  </a:cubicBezTo>
                  <a:cubicBezTo>
                    <a:pt x="16072" y="772"/>
                    <a:pt x="17197" y="547"/>
                    <a:pt x="18033" y="547"/>
                  </a:cubicBezTo>
                  <a:close/>
                  <a:moveTo>
                    <a:pt x="18033" y="0"/>
                  </a:moveTo>
                  <a:cubicBezTo>
                    <a:pt x="16780" y="0"/>
                    <a:pt x="15140" y="450"/>
                    <a:pt x="13726" y="965"/>
                  </a:cubicBezTo>
                  <a:cubicBezTo>
                    <a:pt x="13019" y="1190"/>
                    <a:pt x="12344" y="1479"/>
                    <a:pt x="11797" y="1704"/>
                  </a:cubicBezTo>
                  <a:cubicBezTo>
                    <a:pt x="11283" y="1961"/>
                    <a:pt x="10897" y="2186"/>
                    <a:pt x="10672" y="2347"/>
                  </a:cubicBezTo>
                  <a:lnTo>
                    <a:pt x="10640" y="2347"/>
                  </a:lnTo>
                  <a:cubicBezTo>
                    <a:pt x="10640" y="2347"/>
                    <a:pt x="6043" y="6397"/>
                    <a:pt x="2732" y="10254"/>
                  </a:cubicBezTo>
                  <a:cubicBezTo>
                    <a:pt x="707" y="12665"/>
                    <a:pt x="32" y="16008"/>
                    <a:pt x="0" y="19255"/>
                  </a:cubicBezTo>
                  <a:cubicBezTo>
                    <a:pt x="0" y="21376"/>
                    <a:pt x="322" y="23466"/>
                    <a:pt x="707" y="25202"/>
                  </a:cubicBezTo>
                  <a:cubicBezTo>
                    <a:pt x="1222" y="27387"/>
                    <a:pt x="1961" y="31630"/>
                    <a:pt x="2861" y="35359"/>
                  </a:cubicBezTo>
                  <a:cubicBezTo>
                    <a:pt x="3311" y="37224"/>
                    <a:pt x="3793" y="38991"/>
                    <a:pt x="4307" y="40309"/>
                  </a:cubicBezTo>
                  <a:cubicBezTo>
                    <a:pt x="4597" y="40984"/>
                    <a:pt x="4854" y="41531"/>
                    <a:pt x="5143" y="41949"/>
                  </a:cubicBezTo>
                  <a:cubicBezTo>
                    <a:pt x="5465" y="42367"/>
                    <a:pt x="5786" y="42688"/>
                    <a:pt x="6172" y="42752"/>
                  </a:cubicBezTo>
                  <a:cubicBezTo>
                    <a:pt x="6300" y="42785"/>
                    <a:pt x="6429" y="42785"/>
                    <a:pt x="6525" y="42785"/>
                  </a:cubicBezTo>
                  <a:cubicBezTo>
                    <a:pt x="7200" y="42785"/>
                    <a:pt x="7779" y="42463"/>
                    <a:pt x="8358" y="41949"/>
                  </a:cubicBezTo>
                  <a:cubicBezTo>
                    <a:pt x="9193" y="41177"/>
                    <a:pt x="10061" y="39988"/>
                    <a:pt x="11090" y="38670"/>
                  </a:cubicBezTo>
                  <a:cubicBezTo>
                    <a:pt x="12119" y="37352"/>
                    <a:pt x="13308" y="35906"/>
                    <a:pt x="14754" y="34652"/>
                  </a:cubicBezTo>
                  <a:cubicBezTo>
                    <a:pt x="16812" y="32852"/>
                    <a:pt x="18676" y="31213"/>
                    <a:pt x="20058" y="29702"/>
                  </a:cubicBezTo>
                  <a:cubicBezTo>
                    <a:pt x="21440" y="28191"/>
                    <a:pt x="22373" y="26841"/>
                    <a:pt x="22533" y="25555"/>
                  </a:cubicBezTo>
                  <a:cubicBezTo>
                    <a:pt x="22630" y="24848"/>
                    <a:pt x="22630" y="23691"/>
                    <a:pt x="22630" y="22405"/>
                  </a:cubicBezTo>
                  <a:cubicBezTo>
                    <a:pt x="22630" y="20316"/>
                    <a:pt x="22565" y="17808"/>
                    <a:pt x="22565" y="16362"/>
                  </a:cubicBezTo>
                  <a:cubicBezTo>
                    <a:pt x="22565" y="16040"/>
                    <a:pt x="22565" y="15751"/>
                    <a:pt x="22565" y="15558"/>
                  </a:cubicBezTo>
                  <a:cubicBezTo>
                    <a:pt x="22598" y="15462"/>
                    <a:pt x="22598" y="15365"/>
                    <a:pt x="22598" y="15301"/>
                  </a:cubicBezTo>
                  <a:lnTo>
                    <a:pt x="22598" y="15237"/>
                  </a:lnTo>
                  <a:lnTo>
                    <a:pt x="22598" y="15205"/>
                  </a:lnTo>
                  <a:cubicBezTo>
                    <a:pt x="22662" y="15108"/>
                    <a:pt x="22662" y="14947"/>
                    <a:pt x="22694" y="14755"/>
                  </a:cubicBezTo>
                  <a:cubicBezTo>
                    <a:pt x="22951" y="13340"/>
                    <a:pt x="23369" y="9194"/>
                    <a:pt x="23369" y="6783"/>
                  </a:cubicBezTo>
                  <a:cubicBezTo>
                    <a:pt x="23369" y="5336"/>
                    <a:pt x="22855" y="3890"/>
                    <a:pt x="22051" y="2668"/>
                  </a:cubicBezTo>
                  <a:cubicBezTo>
                    <a:pt x="21248" y="1447"/>
                    <a:pt x="20187" y="515"/>
                    <a:pt x="19062" y="161"/>
                  </a:cubicBezTo>
                  <a:cubicBezTo>
                    <a:pt x="18772" y="65"/>
                    <a:pt x="18419" y="0"/>
                    <a:pt x="18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283;p64">
              <a:extLst>
                <a:ext uri="{FF2B5EF4-FFF2-40B4-BE49-F238E27FC236}">
                  <a16:creationId xmlns:a16="http://schemas.microsoft.com/office/drawing/2014/main" id="{426D5209-CA27-A5FE-F00C-1A3AEBCA011D}"/>
                </a:ext>
              </a:extLst>
            </p:cNvPr>
            <p:cNvSpPr/>
            <p:nvPr/>
          </p:nvSpPr>
          <p:spPr>
            <a:xfrm>
              <a:off x="2408475" y="3896950"/>
              <a:ext cx="675875" cy="654975"/>
            </a:xfrm>
            <a:custGeom>
              <a:avLst/>
              <a:gdLst/>
              <a:ahLst/>
              <a:cxnLst/>
              <a:rect l="l" t="t" r="r" b="b"/>
              <a:pathLst>
                <a:path w="27035" h="26199" extrusionOk="0">
                  <a:moveTo>
                    <a:pt x="22331" y="1"/>
                  </a:moveTo>
                  <a:cubicBezTo>
                    <a:pt x="19738" y="1"/>
                    <a:pt x="17488" y="1145"/>
                    <a:pt x="17005" y="1608"/>
                  </a:cubicBezTo>
                  <a:cubicBezTo>
                    <a:pt x="16266" y="2380"/>
                    <a:pt x="7555" y="16555"/>
                    <a:pt x="5272" y="18805"/>
                  </a:cubicBezTo>
                  <a:cubicBezTo>
                    <a:pt x="3022" y="21088"/>
                    <a:pt x="1" y="23916"/>
                    <a:pt x="194" y="25041"/>
                  </a:cubicBezTo>
                  <a:cubicBezTo>
                    <a:pt x="386" y="26199"/>
                    <a:pt x="3408" y="26199"/>
                    <a:pt x="8133" y="26199"/>
                  </a:cubicBezTo>
                  <a:cubicBezTo>
                    <a:pt x="12858" y="26199"/>
                    <a:pt x="14916" y="25620"/>
                    <a:pt x="16619" y="24881"/>
                  </a:cubicBezTo>
                  <a:cubicBezTo>
                    <a:pt x="18323" y="24109"/>
                    <a:pt x="18709" y="23370"/>
                    <a:pt x="17198" y="23177"/>
                  </a:cubicBezTo>
                  <a:cubicBezTo>
                    <a:pt x="15687" y="22984"/>
                    <a:pt x="8487" y="20702"/>
                    <a:pt x="8487" y="20702"/>
                  </a:cubicBezTo>
                  <a:cubicBezTo>
                    <a:pt x="8487" y="20702"/>
                    <a:pt x="15301" y="15784"/>
                    <a:pt x="19641" y="11830"/>
                  </a:cubicBezTo>
                  <a:cubicBezTo>
                    <a:pt x="24013" y="7844"/>
                    <a:pt x="27034" y="1608"/>
                    <a:pt x="27034" y="1608"/>
                  </a:cubicBezTo>
                  <a:cubicBezTo>
                    <a:pt x="25545" y="407"/>
                    <a:pt x="23877" y="1"/>
                    <a:pt x="223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284;p64">
              <a:extLst>
                <a:ext uri="{FF2B5EF4-FFF2-40B4-BE49-F238E27FC236}">
                  <a16:creationId xmlns:a16="http://schemas.microsoft.com/office/drawing/2014/main" id="{6AF4F5AA-C841-9CE6-B925-73C348493284}"/>
                </a:ext>
              </a:extLst>
            </p:cNvPr>
            <p:cNvSpPr/>
            <p:nvPr/>
          </p:nvSpPr>
          <p:spPr>
            <a:xfrm>
              <a:off x="2406075" y="3890525"/>
              <a:ext cx="685500" cy="667825"/>
            </a:xfrm>
            <a:custGeom>
              <a:avLst/>
              <a:gdLst/>
              <a:ahLst/>
              <a:cxnLst/>
              <a:rect l="l" t="t" r="r" b="b"/>
              <a:pathLst>
                <a:path w="27420" h="26713" extrusionOk="0">
                  <a:moveTo>
                    <a:pt x="22270" y="546"/>
                  </a:moveTo>
                  <a:cubicBezTo>
                    <a:pt x="22315" y="546"/>
                    <a:pt x="22360" y="546"/>
                    <a:pt x="22405" y="547"/>
                  </a:cubicBezTo>
                  <a:cubicBezTo>
                    <a:pt x="23860" y="547"/>
                    <a:pt x="25404" y="905"/>
                    <a:pt x="26780" y="1965"/>
                  </a:cubicBezTo>
                  <a:lnTo>
                    <a:pt x="26780" y="1965"/>
                  </a:lnTo>
                  <a:cubicBezTo>
                    <a:pt x="26769" y="1984"/>
                    <a:pt x="26757" y="2004"/>
                    <a:pt x="26744" y="2026"/>
                  </a:cubicBezTo>
                  <a:cubicBezTo>
                    <a:pt x="26102" y="3280"/>
                    <a:pt x="23337" y="8455"/>
                    <a:pt x="19576" y="11894"/>
                  </a:cubicBezTo>
                  <a:cubicBezTo>
                    <a:pt x="17390" y="13855"/>
                    <a:pt x="14626" y="16073"/>
                    <a:pt x="12376" y="17809"/>
                  </a:cubicBezTo>
                  <a:cubicBezTo>
                    <a:pt x="11251" y="18677"/>
                    <a:pt x="10286" y="19384"/>
                    <a:pt x="9579" y="19930"/>
                  </a:cubicBezTo>
                  <a:cubicBezTo>
                    <a:pt x="8872" y="20445"/>
                    <a:pt x="8454" y="20734"/>
                    <a:pt x="8454" y="20734"/>
                  </a:cubicBezTo>
                  <a:cubicBezTo>
                    <a:pt x="8358" y="20798"/>
                    <a:pt x="8326" y="20895"/>
                    <a:pt x="8326" y="21023"/>
                  </a:cubicBezTo>
                  <a:cubicBezTo>
                    <a:pt x="8358" y="21120"/>
                    <a:pt x="8422" y="21184"/>
                    <a:pt x="8519" y="21216"/>
                  </a:cubicBezTo>
                  <a:cubicBezTo>
                    <a:pt x="8519" y="21216"/>
                    <a:pt x="10319" y="21795"/>
                    <a:pt x="12312" y="22373"/>
                  </a:cubicBezTo>
                  <a:cubicBezTo>
                    <a:pt x="13308" y="22663"/>
                    <a:pt x="14337" y="22984"/>
                    <a:pt x="15237" y="23209"/>
                  </a:cubicBezTo>
                  <a:cubicBezTo>
                    <a:pt x="16105" y="23466"/>
                    <a:pt x="16844" y="23627"/>
                    <a:pt x="17262" y="23691"/>
                  </a:cubicBezTo>
                  <a:cubicBezTo>
                    <a:pt x="17551" y="23723"/>
                    <a:pt x="17776" y="23788"/>
                    <a:pt x="17873" y="23852"/>
                  </a:cubicBezTo>
                  <a:cubicBezTo>
                    <a:pt x="17937" y="23884"/>
                    <a:pt x="17969" y="23916"/>
                    <a:pt x="17969" y="23916"/>
                  </a:cubicBezTo>
                  <a:cubicBezTo>
                    <a:pt x="17969" y="23948"/>
                    <a:pt x="17969" y="23981"/>
                    <a:pt x="17905" y="24045"/>
                  </a:cubicBezTo>
                  <a:cubicBezTo>
                    <a:pt x="17776" y="24238"/>
                    <a:pt x="17326" y="24559"/>
                    <a:pt x="16619" y="24881"/>
                  </a:cubicBezTo>
                  <a:cubicBezTo>
                    <a:pt x="14947" y="25620"/>
                    <a:pt x="12922" y="26166"/>
                    <a:pt x="8229" y="26166"/>
                  </a:cubicBezTo>
                  <a:cubicBezTo>
                    <a:pt x="5851" y="26166"/>
                    <a:pt x="3922" y="26166"/>
                    <a:pt x="2572" y="26038"/>
                  </a:cubicBezTo>
                  <a:cubicBezTo>
                    <a:pt x="1897" y="25974"/>
                    <a:pt x="1382" y="25877"/>
                    <a:pt x="1029" y="25716"/>
                  </a:cubicBezTo>
                  <a:cubicBezTo>
                    <a:pt x="868" y="25652"/>
                    <a:pt x="740" y="25588"/>
                    <a:pt x="675" y="25491"/>
                  </a:cubicBezTo>
                  <a:cubicBezTo>
                    <a:pt x="579" y="25427"/>
                    <a:pt x="547" y="25363"/>
                    <a:pt x="547" y="25266"/>
                  </a:cubicBezTo>
                  <a:lnTo>
                    <a:pt x="547" y="25202"/>
                  </a:lnTo>
                  <a:cubicBezTo>
                    <a:pt x="547" y="25009"/>
                    <a:pt x="675" y="24623"/>
                    <a:pt x="997" y="24206"/>
                  </a:cubicBezTo>
                  <a:cubicBezTo>
                    <a:pt x="1865" y="22856"/>
                    <a:pt x="3922" y="20927"/>
                    <a:pt x="5561" y="19255"/>
                  </a:cubicBezTo>
                  <a:cubicBezTo>
                    <a:pt x="6172" y="18677"/>
                    <a:pt x="7136" y="17359"/>
                    <a:pt x="8294" y="15687"/>
                  </a:cubicBezTo>
                  <a:cubicBezTo>
                    <a:pt x="9997" y="13180"/>
                    <a:pt x="12119" y="9933"/>
                    <a:pt x="13887" y="7201"/>
                  </a:cubicBezTo>
                  <a:cubicBezTo>
                    <a:pt x="14755" y="5851"/>
                    <a:pt x="15558" y="4597"/>
                    <a:pt x="16169" y="3697"/>
                  </a:cubicBezTo>
                  <a:cubicBezTo>
                    <a:pt x="16458" y="3247"/>
                    <a:pt x="16715" y="2862"/>
                    <a:pt x="16908" y="2572"/>
                  </a:cubicBezTo>
                  <a:cubicBezTo>
                    <a:pt x="17005" y="2444"/>
                    <a:pt x="17101" y="2315"/>
                    <a:pt x="17165" y="2219"/>
                  </a:cubicBezTo>
                  <a:cubicBezTo>
                    <a:pt x="17230" y="2154"/>
                    <a:pt x="17262" y="2090"/>
                    <a:pt x="17294" y="2058"/>
                  </a:cubicBezTo>
                  <a:cubicBezTo>
                    <a:pt x="17358" y="1994"/>
                    <a:pt x="17583" y="1833"/>
                    <a:pt x="17905" y="1672"/>
                  </a:cubicBezTo>
                  <a:cubicBezTo>
                    <a:pt x="18783" y="1170"/>
                    <a:pt x="20457" y="546"/>
                    <a:pt x="22270" y="546"/>
                  </a:cubicBezTo>
                  <a:close/>
                  <a:moveTo>
                    <a:pt x="22405" y="1"/>
                  </a:moveTo>
                  <a:cubicBezTo>
                    <a:pt x="21087" y="1"/>
                    <a:pt x="19833" y="290"/>
                    <a:pt x="18869" y="644"/>
                  </a:cubicBezTo>
                  <a:cubicBezTo>
                    <a:pt x="18387" y="804"/>
                    <a:pt x="17969" y="997"/>
                    <a:pt x="17648" y="1190"/>
                  </a:cubicBezTo>
                  <a:cubicBezTo>
                    <a:pt x="17294" y="1383"/>
                    <a:pt x="17069" y="1544"/>
                    <a:pt x="16908" y="1672"/>
                  </a:cubicBezTo>
                  <a:cubicBezTo>
                    <a:pt x="16844" y="1769"/>
                    <a:pt x="16780" y="1865"/>
                    <a:pt x="16651" y="2026"/>
                  </a:cubicBezTo>
                  <a:cubicBezTo>
                    <a:pt x="16233" y="2572"/>
                    <a:pt x="15462" y="3762"/>
                    <a:pt x="14465" y="5272"/>
                  </a:cubicBezTo>
                  <a:cubicBezTo>
                    <a:pt x="12987" y="7587"/>
                    <a:pt x="11058" y="10576"/>
                    <a:pt x="9322" y="13212"/>
                  </a:cubicBezTo>
                  <a:cubicBezTo>
                    <a:pt x="8422" y="14530"/>
                    <a:pt x="7586" y="15752"/>
                    <a:pt x="6879" y="16748"/>
                  </a:cubicBezTo>
                  <a:cubicBezTo>
                    <a:pt x="6172" y="17745"/>
                    <a:pt x="5561" y="18516"/>
                    <a:pt x="5208" y="18870"/>
                  </a:cubicBezTo>
                  <a:cubicBezTo>
                    <a:pt x="4083" y="19995"/>
                    <a:pt x="2829" y="21216"/>
                    <a:pt x="1800" y="22341"/>
                  </a:cubicBezTo>
                  <a:cubicBezTo>
                    <a:pt x="1286" y="22888"/>
                    <a:pt x="868" y="23434"/>
                    <a:pt x="547" y="23916"/>
                  </a:cubicBezTo>
                  <a:cubicBezTo>
                    <a:pt x="225" y="24398"/>
                    <a:pt x="0" y="24784"/>
                    <a:pt x="0" y="25202"/>
                  </a:cubicBezTo>
                  <a:cubicBezTo>
                    <a:pt x="0" y="25266"/>
                    <a:pt x="0" y="25298"/>
                    <a:pt x="0" y="25363"/>
                  </a:cubicBezTo>
                  <a:cubicBezTo>
                    <a:pt x="32" y="25556"/>
                    <a:pt x="161" y="25749"/>
                    <a:pt x="290" y="25877"/>
                  </a:cubicBezTo>
                  <a:cubicBezTo>
                    <a:pt x="547" y="26134"/>
                    <a:pt x="900" y="26263"/>
                    <a:pt x="1382" y="26391"/>
                  </a:cubicBezTo>
                  <a:cubicBezTo>
                    <a:pt x="2765" y="26713"/>
                    <a:pt x="5111" y="26713"/>
                    <a:pt x="8229" y="26713"/>
                  </a:cubicBezTo>
                  <a:cubicBezTo>
                    <a:pt x="12954" y="26713"/>
                    <a:pt x="15108" y="26134"/>
                    <a:pt x="16844" y="25363"/>
                  </a:cubicBezTo>
                  <a:cubicBezTo>
                    <a:pt x="17326" y="25138"/>
                    <a:pt x="17712" y="24913"/>
                    <a:pt x="18001" y="24688"/>
                  </a:cubicBezTo>
                  <a:cubicBezTo>
                    <a:pt x="18162" y="24591"/>
                    <a:pt x="18258" y="24463"/>
                    <a:pt x="18355" y="24334"/>
                  </a:cubicBezTo>
                  <a:cubicBezTo>
                    <a:pt x="18451" y="24238"/>
                    <a:pt x="18515" y="24077"/>
                    <a:pt x="18515" y="23916"/>
                  </a:cubicBezTo>
                  <a:cubicBezTo>
                    <a:pt x="18515" y="23820"/>
                    <a:pt x="18451" y="23691"/>
                    <a:pt x="18387" y="23595"/>
                  </a:cubicBezTo>
                  <a:cubicBezTo>
                    <a:pt x="18290" y="23466"/>
                    <a:pt x="18162" y="23370"/>
                    <a:pt x="17969" y="23306"/>
                  </a:cubicBezTo>
                  <a:cubicBezTo>
                    <a:pt x="17808" y="23241"/>
                    <a:pt x="17583" y="23177"/>
                    <a:pt x="17326" y="23145"/>
                  </a:cubicBezTo>
                  <a:cubicBezTo>
                    <a:pt x="16973" y="23113"/>
                    <a:pt x="16233" y="22952"/>
                    <a:pt x="15365" y="22695"/>
                  </a:cubicBezTo>
                  <a:cubicBezTo>
                    <a:pt x="14047" y="22341"/>
                    <a:pt x="12376" y="21859"/>
                    <a:pt x="11026" y="21441"/>
                  </a:cubicBezTo>
                  <a:cubicBezTo>
                    <a:pt x="10351" y="21248"/>
                    <a:pt x="9772" y="21055"/>
                    <a:pt x="9354" y="20927"/>
                  </a:cubicBezTo>
                  <a:cubicBezTo>
                    <a:pt x="9290" y="20907"/>
                    <a:pt x="9230" y="20888"/>
                    <a:pt x="9174" y="20870"/>
                  </a:cubicBezTo>
                  <a:lnTo>
                    <a:pt x="9174" y="20870"/>
                  </a:lnTo>
                  <a:cubicBezTo>
                    <a:pt x="10737" y="19726"/>
                    <a:pt x="16215" y="15667"/>
                    <a:pt x="19930" y="12280"/>
                  </a:cubicBezTo>
                  <a:cubicBezTo>
                    <a:pt x="24334" y="8262"/>
                    <a:pt x="27355" y="1994"/>
                    <a:pt x="27355" y="1994"/>
                  </a:cubicBezTo>
                  <a:cubicBezTo>
                    <a:pt x="27419" y="1865"/>
                    <a:pt x="27387" y="1737"/>
                    <a:pt x="27291" y="1672"/>
                  </a:cubicBezTo>
                  <a:cubicBezTo>
                    <a:pt x="25748" y="419"/>
                    <a:pt x="24012" y="1"/>
                    <a:pt x="22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285;p64">
              <a:extLst>
                <a:ext uri="{FF2B5EF4-FFF2-40B4-BE49-F238E27FC236}">
                  <a16:creationId xmlns:a16="http://schemas.microsoft.com/office/drawing/2014/main" id="{5AEECE38-D87B-B5F2-4AD8-2A46CD9BAE64}"/>
                </a:ext>
              </a:extLst>
            </p:cNvPr>
            <p:cNvSpPr/>
            <p:nvPr/>
          </p:nvSpPr>
          <p:spPr>
            <a:xfrm>
              <a:off x="2410900" y="4419300"/>
              <a:ext cx="465300" cy="132625"/>
            </a:xfrm>
            <a:custGeom>
              <a:avLst/>
              <a:gdLst/>
              <a:ahLst/>
              <a:cxnLst/>
              <a:rect l="l" t="t" r="r" b="b"/>
              <a:pathLst>
                <a:path w="18612" h="5305" extrusionOk="0">
                  <a:moveTo>
                    <a:pt x="9001" y="1"/>
                  </a:moveTo>
                  <a:lnTo>
                    <a:pt x="7651" y="3022"/>
                  </a:lnTo>
                  <a:cubicBezTo>
                    <a:pt x="7651" y="3022"/>
                    <a:pt x="7258" y="3107"/>
                    <a:pt x="6637" y="3107"/>
                  </a:cubicBezTo>
                  <a:cubicBezTo>
                    <a:pt x="5499" y="3107"/>
                    <a:pt x="3593" y="2824"/>
                    <a:pt x="1929" y="1222"/>
                  </a:cubicBezTo>
                  <a:cubicBezTo>
                    <a:pt x="804" y="2476"/>
                    <a:pt x="0" y="3569"/>
                    <a:pt x="97" y="4147"/>
                  </a:cubicBezTo>
                  <a:cubicBezTo>
                    <a:pt x="289" y="5305"/>
                    <a:pt x="3311" y="5305"/>
                    <a:pt x="8036" y="5305"/>
                  </a:cubicBezTo>
                  <a:cubicBezTo>
                    <a:pt x="12761" y="5305"/>
                    <a:pt x="14819" y="4726"/>
                    <a:pt x="16522" y="3987"/>
                  </a:cubicBezTo>
                  <a:cubicBezTo>
                    <a:pt x="18226" y="3215"/>
                    <a:pt x="18612" y="2476"/>
                    <a:pt x="17101" y="2283"/>
                  </a:cubicBezTo>
                  <a:cubicBezTo>
                    <a:pt x="15847" y="2122"/>
                    <a:pt x="10769" y="547"/>
                    <a:pt x="9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286;p64">
              <a:extLst>
                <a:ext uri="{FF2B5EF4-FFF2-40B4-BE49-F238E27FC236}">
                  <a16:creationId xmlns:a16="http://schemas.microsoft.com/office/drawing/2014/main" id="{32C65F9F-C0CC-FAC0-8BF6-15F1EDB934B6}"/>
                </a:ext>
              </a:extLst>
            </p:cNvPr>
            <p:cNvSpPr/>
            <p:nvPr/>
          </p:nvSpPr>
          <p:spPr>
            <a:xfrm>
              <a:off x="2406075" y="4412675"/>
              <a:ext cx="462900" cy="145675"/>
            </a:xfrm>
            <a:custGeom>
              <a:avLst/>
              <a:gdLst/>
              <a:ahLst/>
              <a:cxnLst/>
              <a:rect l="l" t="t" r="r" b="b"/>
              <a:pathLst>
                <a:path w="18516" h="5827" extrusionOk="0">
                  <a:moveTo>
                    <a:pt x="9359" y="599"/>
                  </a:moveTo>
                  <a:cubicBezTo>
                    <a:pt x="10277" y="897"/>
                    <a:pt x="11838" y="1366"/>
                    <a:pt x="13372" y="1809"/>
                  </a:cubicBezTo>
                  <a:cubicBezTo>
                    <a:pt x="14176" y="2034"/>
                    <a:pt x="15012" y="2291"/>
                    <a:pt x="15687" y="2452"/>
                  </a:cubicBezTo>
                  <a:cubicBezTo>
                    <a:pt x="16362" y="2645"/>
                    <a:pt x="16908" y="2773"/>
                    <a:pt x="17262" y="2805"/>
                  </a:cubicBezTo>
                  <a:cubicBezTo>
                    <a:pt x="17551" y="2837"/>
                    <a:pt x="17776" y="2902"/>
                    <a:pt x="17873" y="2966"/>
                  </a:cubicBezTo>
                  <a:cubicBezTo>
                    <a:pt x="17937" y="2998"/>
                    <a:pt x="17969" y="3030"/>
                    <a:pt x="17969" y="3030"/>
                  </a:cubicBezTo>
                  <a:cubicBezTo>
                    <a:pt x="17969" y="3062"/>
                    <a:pt x="17969" y="3095"/>
                    <a:pt x="17905" y="3159"/>
                  </a:cubicBezTo>
                  <a:cubicBezTo>
                    <a:pt x="17776" y="3352"/>
                    <a:pt x="17326" y="3673"/>
                    <a:pt x="16619" y="3995"/>
                  </a:cubicBezTo>
                  <a:cubicBezTo>
                    <a:pt x="14947" y="4734"/>
                    <a:pt x="12922" y="5280"/>
                    <a:pt x="8229" y="5280"/>
                  </a:cubicBezTo>
                  <a:cubicBezTo>
                    <a:pt x="5851" y="5280"/>
                    <a:pt x="3922" y="5280"/>
                    <a:pt x="2572" y="5152"/>
                  </a:cubicBezTo>
                  <a:cubicBezTo>
                    <a:pt x="1897" y="5088"/>
                    <a:pt x="1382" y="4991"/>
                    <a:pt x="1029" y="4830"/>
                  </a:cubicBezTo>
                  <a:cubicBezTo>
                    <a:pt x="868" y="4766"/>
                    <a:pt x="740" y="4702"/>
                    <a:pt x="675" y="4605"/>
                  </a:cubicBezTo>
                  <a:cubicBezTo>
                    <a:pt x="579" y="4541"/>
                    <a:pt x="547" y="4477"/>
                    <a:pt x="547" y="4380"/>
                  </a:cubicBezTo>
                  <a:lnTo>
                    <a:pt x="547" y="4316"/>
                  </a:lnTo>
                  <a:cubicBezTo>
                    <a:pt x="547" y="4123"/>
                    <a:pt x="707" y="3737"/>
                    <a:pt x="1029" y="3255"/>
                  </a:cubicBezTo>
                  <a:cubicBezTo>
                    <a:pt x="1314" y="2857"/>
                    <a:pt x="1699" y="2382"/>
                    <a:pt x="2141" y="1877"/>
                  </a:cubicBezTo>
                  <a:lnTo>
                    <a:pt x="2141" y="1877"/>
                  </a:lnTo>
                  <a:cubicBezTo>
                    <a:pt x="3823" y="3375"/>
                    <a:pt x="5674" y="3641"/>
                    <a:pt x="6815" y="3641"/>
                  </a:cubicBezTo>
                  <a:cubicBezTo>
                    <a:pt x="7458" y="3641"/>
                    <a:pt x="7876" y="3545"/>
                    <a:pt x="7908" y="3545"/>
                  </a:cubicBezTo>
                  <a:cubicBezTo>
                    <a:pt x="7972" y="3545"/>
                    <a:pt x="8036" y="3480"/>
                    <a:pt x="8101" y="3416"/>
                  </a:cubicBezTo>
                  <a:lnTo>
                    <a:pt x="9359" y="599"/>
                  </a:lnTo>
                  <a:close/>
                  <a:moveTo>
                    <a:pt x="9222" y="0"/>
                  </a:moveTo>
                  <a:cubicBezTo>
                    <a:pt x="9110" y="0"/>
                    <a:pt x="8995" y="63"/>
                    <a:pt x="8969" y="169"/>
                  </a:cubicBezTo>
                  <a:lnTo>
                    <a:pt x="7644" y="3064"/>
                  </a:lnTo>
                  <a:lnTo>
                    <a:pt x="7644" y="3064"/>
                  </a:lnTo>
                  <a:cubicBezTo>
                    <a:pt x="7477" y="3095"/>
                    <a:pt x="7178" y="3127"/>
                    <a:pt x="6815" y="3127"/>
                  </a:cubicBezTo>
                  <a:cubicBezTo>
                    <a:pt x="5722" y="3095"/>
                    <a:pt x="3890" y="2837"/>
                    <a:pt x="2315" y="1294"/>
                  </a:cubicBezTo>
                  <a:cubicBezTo>
                    <a:pt x="2250" y="1262"/>
                    <a:pt x="2186" y="1230"/>
                    <a:pt x="2122" y="1230"/>
                  </a:cubicBezTo>
                  <a:cubicBezTo>
                    <a:pt x="2058" y="1230"/>
                    <a:pt x="1961" y="1262"/>
                    <a:pt x="1929" y="1327"/>
                  </a:cubicBezTo>
                  <a:cubicBezTo>
                    <a:pt x="1382" y="1905"/>
                    <a:pt x="932" y="2452"/>
                    <a:pt x="579" y="2966"/>
                  </a:cubicBezTo>
                  <a:cubicBezTo>
                    <a:pt x="225" y="3448"/>
                    <a:pt x="0" y="3898"/>
                    <a:pt x="0" y="4316"/>
                  </a:cubicBezTo>
                  <a:cubicBezTo>
                    <a:pt x="0" y="4378"/>
                    <a:pt x="0" y="4410"/>
                    <a:pt x="29" y="4470"/>
                  </a:cubicBezTo>
                  <a:lnTo>
                    <a:pt x="29" y="4470"/>
                  </a:lnTo>
                  <a:lnTo>
                    <a:pt x="0" y="4477"/>
                  </a:lnTo>
                  <a:cubicBezTo>
                    <a:pt x="32" y="4670"/>
                    <a:pt x="161" y="4863"/>
                    <a:pt x="290" y="4991"/>
                  </a:cubicBezTo>
                  <a:cubicBezTo>
                    <a:pt x="547" y="5248"/>
                    <a:pt x="900" y="5377"/>
                    <a:pt x="1382" y="5505"/>
                  </a:cubicBezTo>
                  <a:cubicBezTo>
                    <a:pt x="2765" y="5827"/>
                    <a:pt x="5111" y="5827"/>
                    <a:pt x="8229" y="5827"/>
                  </a:cubicBezTo>
                  <a:cubicBezTo>
                    <a:pt x="12954" y="5827"/>
                    <a:pt x="15108" y="5248"/>
                    <a:pt x="16844" y="4477"/>
                  </a:cubicBezTo>
                  <a:cubicBezTo>
                    <a:pt x="17326" y="4252"/>
                    <a:pt x="17744" y="4027"/>
                    <a:pt x="18001" y="3802"/>
                  </a:cubicBezTo>
                  <a:cubicBezTo>
                    <a:pt x="18162" y="3705"/>
                    <a:pt x="18258" y="3577"/>
                    <a:pt x="18355" y="3448"/>
                  </a:cubicBezTo>
                  <a:cubicBezTo>
                    <a:pt x="18451" y="3352"/>
                    <a:pt x="18515" y="3191"/>
                    <a:pt x="18515" y="3030"/>
                  </a:cubicBezTo>
                  <a:cubicBezTo>
                    <a:pt x="18515" y="2934"/>
                    <a:pt x="18451" y="2805"/>
                    <a:pt x="18387" y="2709"/>
                  </a:cubicBezTo>
                  <a:cubicBezTo>
                    <a:pt x="18290" y="2580"/>
                    <a:pt x="18162" y="2484"/>
                    <a:pt x="17969" y="2420"/>
                  </a:cubicBezTo>
                  <a:cubicBezTo>
                    <a:pt x="17808" y="2355"/>
                    <a:pt x="17583" y="2291"/>
                    <a:pt x="17326" y="2259"/>
                  </a:cubicBezTo>
                  <a:cubicBezTo>
                    <a:pt x="17037" y="2227"/>
                    <a:pt x="16490" y="2098"/>
                    <a:pt x="15815" y="1937"/>
                  </a:cubicBezTo>
                  <a:cubicBezTo>
                    <a:pt x="13790" y="1391"/>
                    <a:pt x="10608" y="427"/>
                    <a:pt x="9290" y="9"/>
                  </a:cubicBezTo>
                  <a:cubicBezTo>
                    <a:pt x="9268" y="3"/>
                    <a:pt x="9245" y="0"/>
                    <a:pt x="9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287;p64">
              <a:extLst>
                <a:ext uri="{FF2B5EF4-FFF2-40B4-BE49-F238E27FC236}">
                  <a16:creationId xmlns:a16="http://schemas.microsoft.com/office/drawing/2014/main" id="{6C25C51B-2C3A-4AEE-7E7D-4584A044CFC9}"/>
                </a:ext>
              </a:extLst>
            </p:cNvPr>
            <p:cNvSpPr/>
            <p:nvPr/>
          </p:nvSpPr>
          <p:spPr>
            <a:xfrm>
              <a:off x="4440000" y="3896950"/>
              <a:ext cx="675875" cy="654975"/>
            </a:xfrm>
            <a:custGeom>
              <a:avLst/>
              <a:gdLst/>
              <a:ahLst/>
              <a:cxnLst/>
              <a:rect l="l" t="t" r="r" b="b"/>
              <a:pathLst>
                <a:path w="27035" h="26199" extrusionOk="0">
                  <a:moveTo>
                    <a:pt x="4688" y="1"/>
                  </a:moveTo>
                  <a:cubicBezTo>
                    <a:pt x="3143" y="1"/>
                    <a:pt x="1478" y="407"/>
                    <a:pt x="1" y="1608"/>
                  </a:cubicBezTo>
                  <a:cubicBezTo>
                    <a:pt x="1" y="1608"/>
                    <a:pt x="3022" y="7844"/>
                    <a:pt x="7362" y="11830"/>
                  </a:cubicBezTo>
                  <a:cubicBezTo>
                    <a:pt x="11701" y="15784"/>
                    <a:pt x="18516" y="20702"/>
                    <a:pt x="18516" y="20702"/>
                  </a:cubicBezTo>
                  <a:cubicBezTo>
                    <a:pt x="18516" y="20702"/>
                    <a:pt x="11316" y="22984"/>
                    <a:pt x="9805" y="23177"/>
                  </a:cubicBezTo>
                  <a:cubicBezTo>
                    <a:pt x="8294" y="23370"/>
                    <a:pt x="8680" y="24109"/>
                    <a:pt x="10383" y="24881"/>
                  </a:cubicBezTo>
                  <a:cubicBezTo>
                    <a:pt x="12087" y="25620"/>
                    <a:pt x="14176" y="26199"/>
                    <a:pt x="18902" y="26199"/>
                  </a:cubicBezTo>
                  <a:cubicBezTo>
                    <a:pt x="23627" y="26199"/>
                    <a:pt x="26648" y="26199"/>
                    <a:pt x="26841" y="25041"/>
                  </a:cubicBezTo>
                  <a:cubicBezTo>
                    <a:pt x="27034" y="23916"/>
                    <a:pt x="23980" y="21088"/>
                    <a:pt x="21730" y="18805"/>
                  </a:cubicBezTo>
                  <a:cubicBezTo>
                    <a:pt x="19448" y="16555"/>
                    <a:pt x="10769" y="2380"/>
                    <a:pt x="9998" y="1608"/>
                  </a:cubicBezTo>
                  <a:cubicBezTo>
                    <a:pt x="9534" y="1145"/>
                    <a:pt x="7280" y="1"/>
                    <a:pt x="4688"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288;p64">
              <a:extLst>
                <a:ext uri="{FF2B5EF4-FFF2-40B4-BE49-F238E27FC236}">
                  <a16:creationId xmlns:a16="http://schemas.microsoft.com/office/drawing/2014/main" id="{06469A2B-B65D-DF95-8B9A-6C807CA63BBB}"/>
                </a:ext>
              </a:extLst>
            </p:cNvPr>
            <p:cNvSpPr/>
            <p:nvPr/>
          </p:nvSpPr>
          <p:spPr>
            <a:xfrm>
              <a:off x="4431975" y="3890525"/>
              <a:ext cx="685500" cy="667825"/>
            </a:xfrm>
            <a:custGeom>
              <a:avLst/>
              <a:gdLst/>
              <a:ahLst/>
              <a:cxnLst/>
              <a:rect l="l" t="t" r="r" b="b"/>
              <a:pathLst>
                <a:path w="27420" h="26713" extrusionOk="0">
                  <a:moveTo>
                    <a:pt x="5015" y="547"/>
                  </a:moveTo>
                  <a:cubicBezTo>
                    <a:pt x="6268" y="547"/>
                    <a:pt x="7458" y="804"/>
                    <a:pt x="8390" y="1158"/>
                  </a:cubicBezTo>
                  <a:cubicBezTo>
                    <a:pt x="8840" y="1319"/>
                    <a:pt x="9226" y="1479"/>
                    <a:pt x="9547" y="1672"/>
                  </a:cubicBezTo>
                  <a:cubicBezTo>
                    <a:pt x="9836" y="1833"/>
                    <a:pt x="10061" y="1994"/>
                    <a:pt x="10126" y="2058"/>
                  </a:cubicBezTo>
                  <a:cubicBezTo>
                    <a:pt x="10158" y="2090"/>
                    <a:pt x="10254" y="2187"/>
                    <a:pt x="10351" y="2315"/>
                  </a:cubicBezTo>
                  <a:cubicBezTo>
                    <a:pt x="10736" y="2862"/>
                    <a:pt x="11508" y="4051"/>
                    <a:pt x="12504" y="5594"/>
                  </a:cubicBezTo>
                  <a:cubicBezTo>
                    <a:pt x="13983" y="7876"/>
                    <a:pt x="15912" y="10866"/>
                    <a:pt x="17680" y="13501"/>
                  </a:cubicBezTo>
                  <a:cubicBezTo>
                    <a:pt x="18548" y="14852"/>
                    <a:pt x="19383" y="16073"/>
                    <a:pt x="20123" y="17069"/>
                  </a:cubicBezTo>
                  <a:cubicBezTo>
                    <a:pt x="20830" y="18066"/>
                    <a:pt x="21441" y="18837"/>
                    <a:pt x="21858" y="19255"/>
                  </a:cubicBezTo>
                  <a:cubicBezTo>
                    <a:pt x="22951" y="20380"/>
                    <a:pt x="24237" y="21602"/>
                    <a:pt x="25234" y="22695"/>
                  </a:cubicBezTo>
                  <a:cubicBezTo>
                    <a:pt x="25716" y="23241"/>
                    <a:pt x="26166" y="23756"/>
                    <a:pt x="26455" y="24206"/>
                  </a:cubicBezTo>
                  <a:cubicBezTo>
                    <a:pt x="26744" y="24656"/>
                    <a:pt x="26905" y="25009"/>
                    <a:pt x="26905" y="25202"/>
                  </a:cubicBezTo>
                  <a:lnTo>
                    <a:pt x="26873" y="25266"/>
                  </a:lnTo>
                  <a:cubicBezTo>
                    <a:pt x="26873" y="25363"/>
                    <a:pt x="26841" y="25427"/>
                    <a:pt x="26777" y="25491"/>
                  </a:cubicBezTo>
                  <a:cubicBezTo>
                    <a:pt x="26616" y="25620"/>
                    <a:pt x="26359" y="25781"/>
                    <a:pt x="25941" y="25877"/>
                  </a:cubicBezTo>
                  <a:cubicBezTo>
                    <a:pt x="24687" y="26166"/>
                    <a:pt x="22308" y="26166"/>
                    <a:pt x="19223" y="26166"/>
                  </a:cubicBezTo>
                  <a:cubicBezTo>
                    <a:pt x="14497" y="26166"/>
                    <a:pt x="12472" y="25620"/>
                    <a:pt x="10801" y="24881"/>
                  </a:cubicBezTo>
                  <a:cubicBezTo>
                    <a:pt x="10351" y="24656"/>
                    <a:pt x="9965" y="24463"/>
                    <a:pt x="9740" y="24270"/>
                  </a:cubicBezTo>
                  <a:cubicBezTo>
                    <a:pt x="9644" y="24173"/>
                    <a:pt x="9547" y="24109"/>
                    <a:pt x="9515" y="24045"/>
                  </a:cubicBezTo>
                  <a:cubicBezTo>
                    <a:pt x="9451" y="23981"/>
                    <a:pt x="9451" y="23948"/>
                    <a:pt x="9451" y="23916"/>
                  </a:cubicBezTo>
                  <a:cubicBezTo>
                    <a:pt x="9483" y="23884"/>
                    <a:pt x="9547" y="23852"/>
                    <a:pt x="9644" y="23820"/>
                  </a:cubicBezTo>
                  <a:cubicBezTo>
                    <a:pt x="9772" y="23756"/>
                    <a:pt x="9933" y="23723"/>
                    <a:pt x="10158" y="23691"/>
                  </a:cubicBezTo>
                  <a:cubicBezTo>
                    <a:pt x="10576" y="23627"/>
                    <a:pt x="11315" y="23466"/>
                    <a:pt x="12215" y="23209"/>
                  </a:cubicBezTo>
                  <a:cubicBezTo>
                    <a:pt x="14883" y="22502"/>
                    <a:pt x="18901" y="21216"/>
                    <a:pt x="18901" y="21216"/>
                  </a:cubicBezTo>
                  <a:cubicBezTo>
                    <a:pt x="18998" y="21184"/>
                    <a:pt x="19094" y="21120"/>
                    <a:pt x="19094" y="21023"/>
                  </a:cubicBezTo>
                  <a:cubicBezTo>
                    <a:pt x="19126" y="20895"/>
                    <a:pt x="19062" y="20798"/>
                    <a:pt x="18998" y="20734"/>
                  </a:cubicBezTo>
                  <a:cubicBezTo>
                    <a:pt x="18998" y="20734"/>
                    <a:pt x="18580" y="20445"/>
                    <a:pt x="17873" y="19930"/>
                  </a:cubicBezTo>
                  <a:cubicBezTo>
                    <a:pt x="15751" y="18355"/>
                    <a:pt x="11122" y="14852"/>
                    <a:pt x="7876" y="11894"/>
                  </a:cubicBezTo>
                  <a:cubicBezTo>
                    <a:pt x="5722" y="9933"/>
                    <a:pt x="3890" y="7394"/>
                    <a:pt x="2604" y="5337"/>
                  </a:cubicBezTo>
                  <a:cubicBezTo>
                    <a:pt x="1961" y="4340"/>
                    <a:pt x="1447" y="3440"/>
                    <a:pt x="1093" y="2797"/>
                  </a:cubicBezTo>
                  <a:cubicBezTo>
                    <a:pt x="900" y="2476"/>
                    <a:pt x="772" y="2219"/>
                    <a:pt x="675" y="2026"/>
                  </a:cubicBezTo>
                  <a:cubicBezTo>
                    <a:pt x="666" y="2002"/>
                    <a:pt x="656" y="1980"/>
                    <a:pt x="647" y="1959"/>
                  </a:cubicBezTo>
                  <a:lnTo>
                    <a:pt x="647" y="1959"/>
                  </a:lnTo>
                  <a:cubicBezTo>
                    <a:pt x="2021" y="904"/>
                    <a:pt x="3562" y="547"/>
                    <a:pt x="5015" y="547"/>
                  </a:cubicBezTo>
                  <a:close/>
                  <a:moveTo>
                    <a:pt x="5015" y="1"/>
                  </a:moveTo>
                  <a:cubicBezTo>
                    <a:pt x="3408" y="1"/>
                    <a:pt x="1672" y="419"/>
                    <a:pt x="129" y="1672"/>
                  </a:cubicBezTo>
                  <a:cubicBezTo>
                    <a:pt x="32" y="1737"/>
                    <a:pt x="0" y="1865"/>
                    <a:pt x="65" y="1994"/>
                  </a:cubicBezTo>
                  <a:cubicBezTo>
                    <a:pt x="65" y="1994"/>
                    <a:pt x="3086" y="8262"/>
                    <a:pt x="7490" y="12280"/>
                  </a:cubicBezTo>
                  <a:cubicBezTo>
                    <a:pt x="11201" y="15664"/>
                    <a:pt x="16672" y="19719"/>
                    <a:pt x="18241" y="20867"/>
                  </a:cubicBezTo>
                  <a:lnTo>
                    <a:pt x="18241" y="20867"/>
                  </a:lnTo>
                  <a:cubicBezTo>
                    <a:pt x="18068" y="20922"/>
                    <a:pt x="17856" y="20987"/>
                    <a:pt x="17615" y="21055"/>
                  </a:cubicBezTo>
                  <a:cubicBezTo>
                    <a:pt x="16555" y="21377"/>
                    <a:pt x="14947" y="21891"/>
                    <a:pt x="13469" y="22309"/>
                  </a:cubicBezTo>
                  <a:cubicBezTo>
                    <a:pt x="12729" y="22502"/>
                    <a:pt x="12022" y="22727"/>
                    <a:pt x="11444" y="22856"/>
                  </a:cubicBezTo>
                  <a:cubicBezTo>
                    <a:pt x="10833" y="23016"/>
                    <a:pt x="10351" y="23113"/>
                    <a:pt x="10094" y="23145"/>
                  </a:cubicBezTo>
                  <a:cubicBezTo>
                    <a:pt x="9772" y="23209"/>
                    <a:pt x="9515" y="23273"/>
                    <a:pt x="9290" y="23370"/>
                  </a:cubicBezTo>
                  <a:cubicBezTo>
                    <a:pt x="9194" y="23434"/>
                    <a:pt x="9097" y="23498"/>
                    <a:pt x="9033" y="23595"/>
                  </a:cubicBezTo>
                  <a:cubicBezTo>
                    <a:pt x="8969" y="23691"/>
                    <a:pt x="8936" y="23820"/>
                    <a:pt x="8936" y="23916"/>
                  </a:cubicBezTo>
                  <a:cubicBezTo>
                    <a:pt x="8936" y="24077"/>
                    <a:pt x="9001" y="24238"/>
                    <a:pt x="9065" y="24334"/>
                  </a:cubicBezTo>
                  <a:cubicBezTo>
                    <a:pt x="9322" y="24720"/>
                    <a:pt x="9836" y="25041"/>
                    <a:pt x="10608" y="25363"/>
                  </a:cubicBezTo>
                  <a:cubicBezTo>
                    <a:pt x="12344" y="26134"/>
                    <a:pt x="14465" y="26713"/>
                    <a:pt x="19223" y="26713"/>
                  </a:cubicBezTo>
                  <a:cubicBezTo>
                    <a:pt x="21569" y="26713"/>
                    <a:pt x="23530" y="26713"/>
                    <a:pt x="24912" y="26584"/>
                  </a:cubicBezTo>
                  <a:cubicBezTo>
                    <a:pt x="25619" y="26488"/>
                    <a:pt x="26166" y="26391"/>
                    <a:pt x="26584" y="26231"/>
                  </a:cubicBezTo>
                  <a:cubicBezTo>
                    <a:pt x="26809" y="26134"/>
                    <a:pt x="27002" y="26006"/>
                    <a:pt x="27130" y="25877"/>
                  </a:cubicBezTo>
                  <a:cubicBezTo>
                    <a:pt x="27291" y="25749"/>
                    <a:pt x="27387" y="25556"/>
                    <a:pt x="27419" y="25363"/>
                  </a:cubicBezTo>
                  <a:cubicBezTo>
                    <a:pt x="27419" y="25298"/>
                    <a:pt x="27419" y="25266"/>
                    <a:pt x="27419" y="25202"/>
                  </a:cubicBezTo>
                  <a:cubicBezTo>
                    <a:pt x="27419" y="24784"/>
                    <a:pt x="27194" y="24398"/>
                    <a:pt x="26905" y="23916"/>
                  </a:cubicBezTo>
                  <a:cubicBezTo>
                    <a:pt x="25941" y="22470"/>
                    <a:pt x="23884" y="20541"/>
                    <a:pt x="22244" y="18870"/>
                  </a:cubicBezTo>
                  <a:cubicBezTo>
                    <a:pt x="21698" y="18355"/>
                    <a:pt x="20733" y="17037"/>
                    <a:pt x="19576" y="15398"/>
                  </a:cubicBezTo>
                  <a:cubicBezTo>
                    <a:pt x="17873" y="12891"/>
                    <a:pt x="15751" y="9612"/>
                    <a:pt x="13983" y="6912"/>
                  </a:cubicBezTo>
                  <a:cubicBezTo>
                    <a:pt x="13115" y="5530"/>
                    <a:pt x="12312" y="4308"/>
                    <a:pt x="11733" y="3408"/>
                  </a:cubicBezTo>
                  <a:cubicBezTo>
                    <a:pt x="11412" y="2926"/>
                    <a:pt x="11154" y="2572"/>
                    <a:pt x="10961" y="2283"/>
                  </a:cubicBezTo>
                  <a:cubicBezTo>
                    <a:pt x="10865" y="2122"/>
                    <a:pt x="10769" y="1994"/>
                    <a:pt x="10704" y="1897"/>
                  </a:cubicBezTo>
                  <a:cubicBezTo>
                    <a:pt x="10640" y="1801"/>
                    <a:pt x="10576" y="1737"/>
                    <a:pt x="10511" y="1672"/>
                  </a:cubicBezTo>
                  <a:cubicBezTo>
                    <a:pt x="10351" y="1544"/>
                    <a:pt x="10126" y="1383"/>
                    <a:pt x="9804" y="1190"/>
                  </a:cubicBezTo>
                  <a:cubicBezTo>
                    <a:pt x="8808" y="644"/>
                    <a:pt x="7008" y="1"/>
                    <a:pt x="5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289;p64">
              <a:extLst>
                <a:ext uri="{FF2B5EF4-FFF2-40B4-BE49-F238E27FC236}">
                  <a16:creationId xmlns:a16="http://schemas.microsoft.com/office/drawing/2014/main" id="{40866898-6C4C-F836-9341-3257E6CC6529}"/>
                </a:ext>
              </a:extLst>
            </p:cNvPr>
            <p:cNvSpPr/>
            <p:nvPr/>
          </p:nvSpPr>
          <p:spPr>
            <a:xfrm>
              <a:off x="4647325" y="4419300"/>
              <a:ext cx="466125" cy="132625"/>
            </a:xfrm>
            <a:custGeom>
              <a:avLst/>
              <a:gdLst/>
              <a:ahLst/>
              <a:cxnLst/>
              <a:rect l="l" t="t" r="r" b="b"/>
              <a:pathLst>
                <a:path w="18645" h="5305" extrusionOk="0">
                  <a:moveTo>
                    <a:pt x="9612" y="1"/>
                  </a:moveTo>
                  <a:cubicBezTo>
                    <a:pt x="7844" y="547"/>
                    <a:pt x="2765" y="2122"/>
                    <a:pt x="1512" y="2283"/>
                  </a:cubicBezTo>
                  <a:cubicBezTo>
                    <a:pt x="1" y="2476"/>
                    <a:pt x="387" y="3215"/>
                    <a:pt x="2090" y="3987"/>
                  </a:cubicBezTo>
                  <a:cubicBezTo>
                    <a:pt x="3794" y="4726"/>
                    <a:pt x="5883" y="5305"/>
                    <a:pt x="10609" y="5305"/>
                  </a:cubicBezTo>
                  <a:cubicBezTo>
                    <a:pt x="15334" y="5305"/>
                    <a:pt x="18355" y="5305"/>
                    <a:pt x="18548" y="4147"/>
                  </a:cubicBezTo>
                  <a:cubicBezTo>
                    <a:pt x="18645" y="3569"/>
                    <a:pt x="17809" y="2476"/>
                    <a:pt x="16684" y="1222"/>
                  </a:cubicBezTo>
                  <a:cubicBezTo>
                    <a:pt x="15020" y="2824"/>
                    <a:pt x="13114" y="3107"/>
                    <a:pt x="11975" y="3107"/>
                  </a:cubicBezTo>
                  <a:cubicBezTo>
                    <a:pt x="11355" y="3107"/>
                    <a:pt x="10962" y="3022"/>
                    <a:pt x="10962" y="3022"/>
                  </a:cubicBezTo>
                  <a:lnTo>
                    <a:pt x="96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290;p64">
              <a:extLst>
                <a:ext uri="{FF2B5EF4-FFF2-40B4-BE49-F238E27FC236}">
                  <a16:creationId xmlns:a16="http://schemas.microsoft.com/office/drawing/2014/main" id="{80F28395-D8B7-0AF7-6F50-98D21648CC4B}"/>
                </a:ext>
              </a:extLst>
            </p:cNvPr>
            <p:cNvSpPr/>
            <p:nvPr/>
          </p:nvSpPr>
          <p:spPr>
            <a:xfrm>
              <a:off x="4655375" y="4412675"/>
              <a:ext cx="462100" cy="145675"/>
            </a:xfrm>
            <a:custGeom>
              <a:avLst/>
              <a:gdLst/>
              <a:ahLst/>
              <a:cxnLst/>
              <a:rect l="l" t="t" r="r" b="b"/>
              <a:pathLst>
                <a:path w="18484" h="5827" extrusionOk="0">
                  <a:moveTo>
                    <a:pt x="9155" y="595"/>
                  </a:moveTo>
                  <a:lnTo>
                    <a:pt x="10415" y="3416"/>
                  </a:lnTo>
                  <a:cubicBezTo>
                    <a:pt x="10447" y="3480"/>
                    <a:pt x="10512" y="3545"/>
                    <a:pt x="10608" y="3545"/>
                  </a:cubicBezTo>
                  <a:cubicBezTo>
                    <a:pt x="10608" y="3545"/>
                    <a:pt x="11026" y="3641"/>
                    <a:pt x="11669" y="3641"/>
                  </a:cubicBezTo>
                  <a:cubicBezTo>
                    <a:pt x="12811" y="3641"/>
                    <a:pt x="14665" y="3374"/>
                    <a:pt x="16348" y="1872"/>
                  </a:cubicBezTo>
                  <a:lnTo>
                    <a:pt x="16348" y="1872"/>
                  </a:lnTo>
                  <a:cubicBezTo>
                    <a:pt x="16814" y="2379"/>
                    <a:pt x="17201" y="2855"/>
                    <a:pt x="17487" y="3255"/>
                  </a:cubicBezTo>
                  <a:cubicBezTo>
                    <a:pt x="17808" y="3737"/>
                    <a:pt x="17969" y="4123"/>
                    <a:pt x="17969" y="4316"/>
                  </a:cubicBezTo>
                  <a:lnTo>
                    <a:pt x="17937" y="4380"/>
                  </a:lnTo>
                  <a:cubicBezTo>
                    <a:pt x="17937" y="4477"/>
                    <a:pt x="17905" y="4541"/>
                    <a:pt x="17841" y="4605"/>
                  </a:cubicBezTo>
                  <a:cubicBezTo>
                    <a:pt x="17680" y="4734"/>
                    <a:pt x="17423" y="4895"/>
                    <a:pt x="17005" y="4991"/>
                  </a:cubicBezTo>
                  <a:cubicBezTo>
                    <a:pt x="15751" y="5280"/>
                    <a:pt x="13372" y="5280"/>
                    <a:pt x="10287" y="5280"/>
                  </a:cubicBezTo>
                  <a:cubicBezTo>
                    <a:pt x="5561" y="5280"/>
                    <a:pt x="3536" y="4734"/>
                    <a:pt x="1865" y="3995"/>
                  </a:cubicBezTo>
                  <a:cubicBezTo>
                    <a:pt x="1415" y="3770"/>
                    <a:pt x="1029" y="3577"/>
                    <a:pt x="804" y="3384"/>
                  </a:cubicBezTo>
                  <a:cubicBezTo>
                    <a:pt x="708" y="3287"/>
                    <a:pt x="611" y="3223"/>
                    <a:pt x="579" y="3159"/>
                  </a:cubicBezTo>
                  <a:cubicBezTo>
                    <a:pt x="515" y="3095"/>
                    <a:pt x="515" y="3062"/>
                    <a:pt x="515" y="3030"/>
                  </a:cubicBezTo>
                  <a:cubicBezTo>
                    <a:pt x="547" y="2998"/>
                    <a:pt x="611" y="2966"/>
                    <a:pt x="708" y="2934"/>
                  </a:cubicBezTo>
                  <a:cubicBezTo>
                    <a:pt x="836" y="2870"/>
                    <a:pt x="997" y="2837"/>
                    <a:pt x="1222" y="2805"/>
                  </a:cubicBezTo>
                  <a:cubicBezTo>
                    <a:pt x="1575" y="2773"/>
                    <a:pt x="2122" y="2645"/>
                    <a:pt x="2797" y="2452"/>
                  </a:cubicBezTo>
                  <a:cubicBezTo>
                    <a:pt x="4744" y="1934"/>
                    <a:pt x="7699" y="1043"/>
                    <a:pt x="9155" y="595"/>
                  </a:cubicBezTo>
                  <a:close/>
                  <a:moveTo>
                    <a:pt x="9292" y="0"/>
                  </a:moveTo>
                  <a:cubicBezTo>
                    <a:pt x="9270" y="0"/>
                    <a:pt x="9248" y="3"/>
                    <a:pt x="9226" y="9"/>
                  </a:cubicBezTo>
                  <a:cubicBezTo>
                    <a:pt x="8326" y="298"/>
                    <a:pt x="6622" y="812"/>
                    <a:pt x="4983" y="1294"/>
                  </a:cubicBezTo>
                  <a:cubicBezTo>
                    <a:pt x="4147" y="1519"/>
                    <a:pt x="3343" y="1744"/>
                    <a:pt x="2668" y="1937"/>
                  </a:cubicBezTo>
                  <a:cubicBezTo>
                    <a:pt x="1993" y="2098"/>
                    <a:pt x="1447" y="2227"/>
                    <a:pt x="1158" y="2259"/>
                  </a:cubicBezTo>
                  <a:cubicBezTo>
                    <a:pt x="836" y="2323"/>
                    <a:pt x="547" y="2387"/>
                    <a:pt x="354" y="2484"/>
                  </a:cubicBezTo>
                  <a:cubicBezTo>
                    <a:pt x="258" y="2548"/>
                    <a:pt x="161" y="2612"/>
                    <a:pt x="97" y="2709"/>
                  </a:cubicBezTo>
                  <a:cubicBezTo>
                    <a:pt x="33" y="2805"/>
                    <a:pt x="0" y="2934"/>
                    <a:pt x="0" y="3030"/>
                  </a:cubicBezTo>
                  <a:cubicBezTo>
                    <a:pt x="0" y="3191"/>
                    <a:pt x="65" y="3352"/>
                    <a:pt x="129" y="3448"/>
                  </a:cubicBezTo>
                  <a:cubicBezTo>
                    <a:pt x="386" y="3834"/>
                    <a:pt x="900" y="4155"/>
                    <a:pt x="1672" y="4477"/>
                  </a:cubicBezTo>
                  <a:cubicBezTo>
                    <a:pt x="3408" y="5248"/>
                    <a:pt x="5529" y="5827"/>
                    <a:pt x="10287" y="5827"/>
                  </a:cubicBezTo>
                  <a:cubicBezTo>
                    <a:pt x="12633" y="5827"/>
                    <a:pt x="14594" y="5827"/>
                    <a:pt x="15976" y="5698"/>
                  </a:cubicBezTo>
                  <a:cubicBezTo>
                    <a:pt x="16683" y="5602"/>
                    <a:pt x="17230" y="5505"/>
                    <a:pt x="17648" y="5345"/>
                  </a:cubicBezTo>
                  <a:cubicBezTo>
                    <a:pt x="17873" y="5248"/>
                    <a:pt x="18066" y="5120"/>
                    <a:pt x="18194" y="4991"/>
                  </a:cubicBezTo>
                  <a:cubicBezTo>
                    <a:pt x="18355" y="4863"/>
                    <a:pt x="18451" y="4670"/>
                    <a:pt x="18483" y="4477"/>
                  </a:cubicBezTo>
                  <a:cubicBezTo>
                    <a:pt x="18483" y="4412"/>
                    <a:pt x="18483" y="4380"/>
                    <a:pt x="18483" y="4316"/>
                  </a:cubicBezTo>
                  <a:cubicBezTo>
                    <a:pt x="18483" y="3898"/>
                    <a:pt x="18258" y="3448"/>
                    <a:pt x="17905" y="2966"/>
                  </a:cubicBezTo>
                  <a:cubicBezTo>
                    <a:pt x="17583" y="2452"/>
                    <a:pt x="17101" y="1905"/>
                    <a:pt x="16555" y="1327"/>
                  </a:cubicBezTo>
                  <a:cubicBezTo>
                    <a:pt x="16523" y="1262"/>
                    <a:pt x="16458" y="1230"/>
                    <a:pt x="16394" y="1230"/>
                  </a:cubicBezTo>
                  <a:cubicBezTo>
                    <a:pt x="16298" y="1230"/>
                    <a:pt x="16233" y="1262"/>
                    <a:pt x="16169" y="1294"/>
                  </a:cubicBezTo>
                  <a:cubicBezTo>
                    <a:pt x="14594" y="2837"/>
                    <a:pt x="12762" y="3095"/>
                    <a:pt x="11669" y="3127"/>
                  </a:cubicBezTo>
                  <a:cubicBezTo>
                    <a:pt x="11380" y="3127"/>
                    <a:pt x="11122" y="3095"/>
                    <a:pt x="10962" y="3062"/>
                  </a:cubicBezTo>
                  <a:cubicBezTo>
                    <a:pt x="10912" y="3062"/>
                    <a:pt x="10871" y="3062"/>
                    <a:pt x="10838" y="3058"/>
                  </a:cubicBezTo>
                  <a:lnTo>
                    <a:pt x="10838" y="3058"/>
                  </a:lnTo>
                  <a:lnTo>
                    <a:pt x="9547" y="169"/>
                  </a:lnTo>
                  <a:cubicBezTo>
                    <a:pt x="9494" y="63"/>
                    <a:pt x="9397" y="0"/>
                    <a:pt x="9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291;p64">
              <a:extLst>
                <a:ext uri="{FF2B5EF4-FFF2-40B4-BE49-F238E27FC236}">
                  <a16:creationId xmlns:a16="http://schemas.microsoft.com/office/drawing/2014/main" id="{7ECAF626-8779-6B8D-A905-876B6BE02F17}"/>
                </a:ext>
              </a:extLst>
            </p:cNvPr>
            <p:cNvSpPr/>
            <p:nvPr/>
          </p:nvSpPr>
          <p:spPr>
            <a:xfrm>
              <a:off x="1932200" y="3946775"/>
              <a:ext cx="1003475" cy="650250"/>
            </a:xfrm>
            <a:custGeom>
              <a:avLst/>
              <a:gdLst/>
              <a:ahLst/>
              <a:cxnLst/>
              <a:rect l="l" t="t" r="r" b="b"/>
              <a:pathLst>
                <a:path w="40139" h="26010" extrusionOk="0">
                  <a:moveTo>
                    <a:pt x="3365" y="1"/>
                  </a:moveTo>
                  <a:cubicBezTo>
                    <a:pt x="3365" y="1"/>
                    <a:pt x="2240" y="1"/>
                    <a:pt x="2401" y="2283"/>
                  </a:cubicBezTo>
                  <a:cubicBezTo>
                    <a:pt x="2401" y="2283"/>
                    <a:pt x="5069" y="7201"/>
                    <a:pt x="4876" y="8873"/>
                  </a:cubicBezTo>
                  <a:cubicBezTo>
                    <a:pt x="4715" y="10287"/>
                    <a:pt x="1404" y="20863"/>
                    <a:pt x="215" y="24720"/>
                  </a:cubicBezTo>
                  <a:cubicBezTo>
                    <a:pt x="1" y="25333"/>
                    <a:pt x="487" y="25946"/>
                    <a:pt x="1118" y="25946"/>
                  </a:cubicBezTo>
                  <a:cubicBezTo>
                    <a:pt x="1149" y="25946"/>
                    <a:pt x="1180" y="25944"/>
                    <a:pt x="1212" y="25941"/>
                  </a:cubicBezTo>
                  <a:cubicBezTo>
                    <a:pt x="1597" y="25909"/>
                    <a:pt x="1919" y="25652"/>
                    <a:pt x="2047" y="25299"/>
                  </a:cubicBezTo>
                  <a:lnTo>
                    <a:pt x="7319" y="9066"/>
                  </a:lnTo>
                  <a:cubicBezTo>
                    <a:pt x="7319" y="9066"/>
                    <a:pt x="8283" y="7941"/>
                    <a:pt x="11305" y="7362"/>
                  </a:cubicBezTo>
                  <a:cubicBezTo>
                    <a:pt x="13619" y="6944"/>
                    <a:pt x="25127" y="6398"/>
                    <a:pt x="30399" y="6173"/>
                  </a:cubicBezTo>
                  <a:cubicBezTo>
                    <a:pt x="30461" y="6170"/>
                    <a:pt x="30524" y="6168"/>
                    <a:pt x="30586" y="6168"/>
                  </a:cubicBezTo>
                  <a:cubicBezTo>
                    <a:pt x="32532" y="6168"/>
                    <a:pt x="34197" y="7617"/>
                    <a:pt x="34352" y="9580"/>
                  </a:cubicBezTo>
                  <a:lnTo>
                    <a:pt x="34352" y="9644"/>
                  </a:lnTo>
                  <a:cubicBezTo>
                    <a:pt x="34513" y="11830"/>
                    <a:pt x="38113" y="23113"/>
                    <a:pt x="38917" y="25588"/>
                  </a:cubicBezTo>
                  <a:cubicBezTo>
                    <a:pt x="39005" y="25853"/>
                    <a:pt x="39255" y="26010"/>
                    <a:pt x="39519" y="26010"/>
                  </a:cubicBezTo>
                  <a:cubicBezTo>
                    <a:pt x="39543" y="26010"/>
                    <a:pt x="39568" y="26008"/>
                    <a:pt x="39592" y="26006"/>
                  </a:cubicBezTo>
                  <a:cubicBezTo>
                    <a:pt x="39946" y="25941"/>
                    <a:pt x="40138" y="25620"/>
                    <a:pt x="40074" y="25299"/>
                  </a:cubicBezTo>
                  <a:cubicBezTo>
                    <a:pt x="39431" y="22373"/>
                    <a:pt x="36667" y="9741"/>
                    <a:pt x="35670" y="3408"/>
                  </a:cubicBezTo>
                  <a:cubicBezTo>
                    <a:pt x="35670" y="3408"/>
                    <a:pt x="27881" y="3771"/>
                    <a:pt x="20919" y="3771"/>
                  </a:cubicBezTo>
                  <a:cubicBezTo>
                    <a:pt x="16718" y="3771"/>
                    <a:pt x="12818" y="3639"/>
                    <a:pt x="11112" y="3215"/>
                  </a:cubicBezTo>
                  <a:cubicBezTo>
                    <a:pt x="6580" y="2090"/>
                    <a:pt x="3365" y="1"/>
                    <a:pt x="3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292;p64">
              <a:extLst>
                <a:ext uri="{FF2B5EF4-FFF2-40B4-BE49-F238E27FC236}">
                  <a16:creationId xmlns:a16="http://schemas.microsoft.com/office/drawing/2014/main" id="{76EE969F-A57D-B74C-5D04-F32589CA2365}"/>
                </a:ext>
              </a:extLst>
            </p:cNvPr>
            <p:cNvSpPr/>
            <p:nvPr/>
          </p:nvSpPr>
          <p:spPr>
            <a:xfrm>
              <a:off x="1929525" y="3940350"/>
              <a:ext cx="1011775" cy="663000"/>
            </a:xfrm>
            <a:custGeom>
              <a:avLst/>
              <a:gdLst/>
              <a:ahLst/>
              <a:cxnLst/>
              <a:rect l="l" t="t" r="r" b="b"/>
              <a:pathLst>
                <a:path w="40471" h="26520" extrusionOk="0">
                  <a:moveTo>
                    <a:pt x="3416" y="543"/>
                  </a:moveTo>
                  <a:cubicBezTo>
                    <a:pt x="4004" y="894"/>
                    <a:pt x="7020" y="2689"/>
                    <a:pt x="11155" y="3729"/>
                  </a:cubicBezTo>
                  <a:cubicBezTo>
                    <a:pt x="12023" y="3954"/>
                    <a:pt x="13437" y="4083"/>
                    <a:pt x="15141" y="4180"/>
                  </a:cubicBezTo>
                  <a:cubicBezTo>
                    <a:pt x="16876" y="4276"/>
                    <a:pt x="18869" y="4308"/>
                    <a:pt x="20991" y="4308"/>
                  </a:cubicBezTo>
                  <a:cubicBezTo>
                    <a:pt x="27230" y="4308"/>
                    <a:pt x="34164" y="3999"/>
                    <a:pt x="35558" y="3934"/>
                  </a:cubicBezTo>
                  <a:lnTo>
                    <a:pt x="35558" y="3934"/>
                  </a:lnTo>
                  <a:cubicBezTo>
                    <a:pt x="36584" y="10340"/>
                    <a:pt x="39289" y="22699"/>
                    <a:pt x="39924" y="25588"/>
                  </a:cubicBezTo>
                  <a:lnTo>
                    <a:pt x="39924" y="25684"/>
                  </a:lnTo>
                  <a:cubicBezTo>
                    <a:pt x="39924" y="25813"/>
                    <a:pt x="39828" y="25973"/>
                    <a:pt x="39667" y="26006"/>
                  </a:cubicBezTo>
                  <a:lnTo>
                    <a:pt x="39603" y="26006"/>
                  </a:lnTo>
                  <a:cubicBezTo>
                    <a:pt x="39442" y="26006"/>
                    <a:pt x="39345" y="25909"/>
                    <a:pt x="39281" y="25781"/>
                  </a:cubicBezTo>
                  <a:cubicBezTo>
                    <a:pt x="38895" y="24527"/>
                    <a:pt x="37770" y="21088"/>
                    <a:pt x="36774" y="17680"/>
                  </a:cubicBezTo>
                  <a:cubicBezTo>
                    <a:pt x="36260" y="15977"/>
                    <a:pt x="35777" y="14305"/>
                    <a:pt x="35392" y="12891"/>
                  </a:cubicBezTo>
                  <a:cubicBezTo>
                    <a:pt x="35006" y="11508"/>
                    <a:pt x="34781" y="10383"/>
                    <a:pt x="34717" y="9869"/>
                  </a:cubicBezTo>
                  <a:lnTo>
                    <a:pt x="34717" y="9805"/>
                  </a:lnTo>
                  <a:cubicBezTo>
                    <a:pt x="34556" y="7715"/>
                    <a:pt x="32756" y="6140"/>
                    <a:pt x="30666" y="6140"/>
                  </a:cubicBezTo>
                  <a:lnTo>
                    <a:pt x="30506" y="6140"/>
                  </a:lnTo>
                  <a:cubicBezTo>
                    <a:pt x="27870" y="6269"/>
                    <a:pt x="23659" y="6462"/>
                    <a:pt x="19834" y="6687"/>
                  </a:cubicBezTo>
                  <a:cubicBezTo>
                    <a:pt x="17905" y="6783"/>
                    <a:pt x="16105" y="6912"/>
                    <a:pt x="14594" y="7040"/>
                  </a:cubicBezTo>
                  <a:cubicBezTo>
                    <a:pt x="13116" y="7137"/>
                    <a:pt x="11958" y="7265"/>
                    <a:pt x="11348" y="7362"/>
                  </a:cubicBezTo>
                  <a:cubicBezTo>
                    <a:pt x="8262" y="7940"/>
                    <a:pt x="7265" y="9130"/>
                    <a:pt x="7233" y="9162"/>
                  </a:cubicBezTo>
                  <a:lnTo>
                    <a:pt x="7169" y="9258"/>
                  </a:lnTo>
                  <a:lnTo>
                    <a:pt x="1897" y="25459"/>
                  </a:lnTo>
                  <a:cubicBezTo>
                    <a:pt x="1801" y="25716"/>
                    <a:pt x="1576" y="25909"/>
                    <a:pt x="1286" y="25941"/>
                  </a:cubicBezTo>
                  <a:lnTo>
                    <a:pt x="1222" y="25941"/>
                  </a:lnTo>
                  <a:cubicBezTo>
                    <a:pt x="1029" y="25941"/>
                    <a:pt x="869" y="25877"/>
                    <a:pt x="740" y="25748"/>
                  </a:cubicBezTo>
                  <a:cubicBezTo>
                    <a:pt x="611" y="25620"/>
                    <a:pt x="515" y="25427"/>
                    <a:pt x="515" y="25266"/>
                  </a:cubicBezTo>
                  <a:cubicBezTo>
                    <a:pt x="547" y="25202"/>
                    <a:pt x="547" y="25106"/>
                    <a:pt x="579" y="25041"/>
                  </a:cubicBezTo>
                  <a:cubicBezTo>
                    <a:pt x="1158" y="23113"/>
                    <a:pt x="2283" y="19512"/>
                    <a:pt x="3279" y="16202"/>
                  </a:cubicBezTo>
                  <a:cubicBezTo>
                    <a:pt x="3794" y="14562"/>
                    <a:pt x="4244" y="12987"/>
                    <a:pt x="4597" y="11733"/>
                  </a:cubicBezTo>
                  <a:cubicBezTo>
                    <a:pt x="4790" y="11123"/>
                    <a:pt x="4919" y="10576"/>
                    <a:pt x="5047" y="10126"/>
                  </a:cubicBezTo>
                  <a:cubicBezTo>
                    <a:pt x="5144" y="9708"/>
                    <a:pt x="5208" y="9387"/>
                    <a:pt x="5240" y="9162"/>
                  </a:cubicBezTo>
                  <a:cubicBezTo>
                    <a:pt x="5240" y="9098"/>
                    <a:pt x="5240" y="9033"/>
                    <a:pt x="5240" y="8969"/>
                  </a:cubicBezTo>
                  <a:cubicBezTo>
                    <a:pt x="5240" y="8423"/>
                    <a:pt x="5079" y="7780"/>
                    <a:pt x="4854" y="7073"/>
                  </a:cubicBezTo>
                  <a:cubicBezTo>
                    <a:pt x="4200" y="5140"/>
                    <a:pt x="2969" y="2794"/>
                    <a:pt x="2788" y="2454"/>
                  </a:cubicBezTo>
                  <a:lnTo>
                    <a:pt x="2788" y="2454"/>
                  </a:lnTo>
                  <a:cubicBezTo>
                    <a:pt x="2765" y="2311"/>
                    <a:pt x="2765" y="2172"/>
                    <a:pt x="2765" y="2058"/>
                  </a:cubicBezTo>
                  <a:cubicBezTo>
                    <a:pt x="2765" y="1190"/>
                    <a:pt x="2990" y="836"/>
                    <a:pt x="3151" y="676"/>
                  </a:cubicBezTo>
                  <a:cubicBezTo>
                    <a:pt x="3247" y="611"/>
                    <a:pt x="3344" y="547"/>
                    <a:pt x="3408" y="547"/>
                  </a:cubicBezTo>
                  <a:lnTo>
                    <a:pt x="3416" y="543"/>
                  </a:lnTo>
                  <a:close/>
                  <a:moveTo>
                    <a:pt x="3472" y="1"/>
                  </a:moveTo>
                  <a:cubicBezTo>
                    <a:pt x="3440" y="1"/>
                    <a:pt x="3119" y="1"/>
                    <a:pt x="2797" y="290"/>
                  </a:cubicBezTo>
                  <a:cubicBezTo>
                    <a:pt x="2476" y="579"/>
                    <a:pt x="2219" y="1094"/>
                    <a:pt x="2219" y="2058"/>
                  </a:cubicBezTo>
                  <a:cubicBezTo>
                    <a:pt x="2219" y="2187"/>
                    <a:pt x="2251" y="2379"/>
                    <a:pt x="2251" y="2540"/>
                  </a:cubicBezTo>
                  <a:lnTo>
                    <a:pt x="2283" y="2669"/>
                  </a:lnTo>
                  <a:cubicBezTo>
                    <a:pt x="2283" y="2669"/>
                    <a:pt x="2315" y="2733"/>
                    <a:pt x="2379" y="2862"/>
                  </a:cubicBezTo>
                  <a:cubicBezTo>
                    <a:pt x="2636" y="3312"/>
                    <a:pt x="3215" y="4437"/>
                    <a:pt x="3729" y="5690"/>
                  </a:cubicBezTo>
                  <a:cubicBezTo>
                    <a:pt x="3987" y="6301"/>
                    <a:pt x="4244" y="6944"/>
                    <a:pt x="4437" y="7523"/>
                  </a:cubicBezTo>
                  <a:cubicBezTo>
                    <a:pt x="4597" y="8069"/>
                    <a:pt x="4726" y="8615"/>
                    <a:pt x="4726" y="8969"/>
                  </a:cubicBezTo>
                  <a:cubicBezTo>
                    <a:pt x="4726" y="9001"/>
                    <a:pt x="4726" y="9065"/>
                    <a:pt x="4726" y="9130"/>
                  </a:cubicBezTo>
                  <a:cubicBezTo>
                    <a:pt x="4694" y="9258"/>
                    <a:pt x="4629" y="9580"/>
                    <a:pt x="4533" y="9998"/>
                  </a:cubicBezTo>
                  <a:cubicBezTo>
                    <a:pt x="3762" y="12987"/>
                    <a:pt x="1094" y="21538"/>
                    <a:pt x="65" y="24881"/>
                  </a:cubicBezTo>
                  <a:cubicBezTo>
                    <a:pt x="1" y="25009"/>
                    <a:pt x="1" y="25138"/>
                    <a:pt x="1" y="25266"/>
                  </a:cubicBezTo>
                  <a:cubicBezTo>
                    <a:pt x="1" y="25909"/>
                    <a:pt x="547" y="26488"/>
                    <a:pt x="1222" y="26488"/>
                  </a:cubicBezTo>
                  <a:lnTo>
                    <a:pt x="1351" y="26488"/>
                  </a:lnTo>
                  <a:cubicBezTo>
                    <a:pt x="1833" y="26424"/>
                    <a:pt x="2251" y="26102"/>
                    <a:pt x="2411" y="25620"/>
                  </a:cubicBezTo>
                  <a:lnTo>
                    <a:pt x="7654" y="9510"/>
                  </a:lnTo>
                  <a:lnTo>
                    <a:pt x="7654" y="9510"/>
                  </a:lnTo>
                  <a:cubicBezTo>
                    <a:pt x="7710" y="9419"/>
                    <a:pt x="8671" y="8407"/>
                    <a:pt x="11444" y="7908"/>
                  </a:cubicBezTo>
                  <a:cubicBezTo>
                    <a:pt x="12023" y="7780"/>
                    <a:pt x="13148" y="7683"/>
                    <a:pt x="14658" y="7555"/>
                  </a:cubicBezTo>
                  <a:cubicBezTo>
                    <a:pt x="19094" y="7201"/>
                    <a:pt x="26584" y="6848"/>
                    <a:pt x="30538" y="6687"/>
                  </a:cubicBezTo>
                  <a:lnTo>
                    <a:pt x="30666" y="6687"/>
                  </a:lnTo>
                  <a:cubicBezTo>
                    <a:pt x="32499" y="6687"/>
                    <a:pt x="34042" y="8037"/>
                    <a:pt x="34202" y="9837"/>
                  </a:cubicBezTo>
                  <a:lnTo>
                    <a:pt x="34202" y="9933"/>
                  </a:lnTo>
                  <a:cubicBezTo>
                    <a:pt x="34234" y="10512"/>
                    <a:pt x="34492" y="11605"/>
                    <a:pt x="34877" y="13019"/>
                  </a:cubicBezTo>
                  <a:cubicBezTo>
                    <a:pt x="36002" y="17262"/>
                    <a:pt x="38188" y="24077"/>
                    <a:pt x="38767" y="25941"/>
                  </a:cubicBezTo>
                  <a:cubicBezTo>
                    <a:pt x="38895" y="26295"/>
                    <a:pt x="39217" y="26520"/>
                    <a:pt x="39603" y="26520"/>
                  </a:cubicBezTo>
                  <a:lnTo>
                    <a:pt x="39731" y="26520"/>
                  </a:lnTo>
                  <a:cubicBezTo>
                    <a:pt x="40181" y="26456"/>
                    <a:pt x="40470" y="26102"/>
                    <a:pt x="40470" y="25684"/>
                  </a:cubicBezTo>
                  <a:cubicBezTo>
                    <a:pt x="40470" y="25620"/>
                    <a:pt x="40470" y="25556"/>
                    <a:pt x="40438" y="25491"/>
                  </a:cubicBezTo>
                  <a:cubicBezTo>
                    <a:pt x="39795" y="22566"/>
                    <a:pt x="37031" y="9933"/>
                    <a:pt x="36067" y="3633"/>
                  </a:cubicBezTo>
                  <a:cubicBezTo>
                    <a:pt x="36039" y="3493"/>
                    <a:pt x="35938" y="3402"/>
                    <a:pt x="35827" y="3402"/>
                  </a:cubicBezTo>
                  <a:cubicBezTo>
                    <a:pt x="35811" y="3402"/>
                    <a:pt x="35794" y="3404"/>
                    <a:pt x="35777" y="3408"/>
                  </a:cubicBezTo>
                  <a:cubicBezTo>
                    <a:pt x="35777" y="3408"/>
                    <a:pt x="35295" y="3408"/>
                    <a:pt x="34427" y="3440"/>
                  </a:cubicBezTo>
                  <a:cubicBezTo>
                    <a:pt x="31920" y="3569"/>
                    <a:pt x="26198" y="3762"/>
                    <a:pt x="20991" y="3762"/>
                  </a:cubicBezTo>
                  <a:cubicBezTo>
                    <a:pt x="18902" y="3762"/>
                    <a:pt x="16876" y="3729"/>
                    <a:pt x="15173" y="3633"/>
                  </a:cubicBezTo>
                  <a:cubicBezTo>
                    <a:pt x="13469" y="3569"/>
                    <a:pt x="12087" y="3408"/>
                    <a:pt x="11283" y="3215"/>
                  </a:cubicBezTo>
                  <a:cubicBezTo>
                    <a:pt x="9033" y="2637"/>
                    <a:pt x="7105" y="1865"/>
                    <a:pt x="5754" y="1190"/>
                  </a:cubicBezTo>
                  <a:cubicBezTo>
                    <a:pt x="5079" y="869"/>
                    <a:pt x="4533" y="579"/>
                    <a:pt x="4179" y="354"/>
                  </a:cubicBezTo>
                  <a:cubicBezTo>
                    <a:pt x="3987" y="258"/>
                    <a:pt x="3858" y="194"/>
                    <a:pt x="3762" y="129"/>
                  </a:cubicBezTo>
                  <a:cubicBezTo>
                    <a:pt x="3665" y="65"/>
                    <a:pt x="3601" y="33"/>
                    <a:pt x="3601" y="33"/>
                  </a:cubicBezTo>
                  <a:cubicBezTo>
                    <a:pt x="3569" y="1"/>
                    <a:pt x="3504" y="1"/>
                    <a:pt x="3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293;p64">
              <a:extLst>
                <a:ext uri="{FF2B5EF4-FFF2-40B4-BE49-F238E27FC236}">
                  <a16:creationId xmlns:a16="http://schemas.microsoft.com/office/drawing/2014/main" id="{C7B3FFFF-2A85-8E25-AF6E-FC5D418EF93D}"/>
                </a:ext>
              </a:extLst>
            </p:cNvPr>
            <p:cNvSpPr/>
            <p:nvPr/>
          </p:nvSpPr>
          <p:spPr>
            <a:xfrm>
              <a:off x="1780050" y="3140675"/>
              <a:ext cx="339950" cy="886500"/>
            </a:xfrm>
            <a:custGeom>
              <a:avLst/>
              <a:gdLst/>
              <a:ahLst/>
              <a:cxnLst/>
              <a:rect l="l" t="t" r="r" b="b"/>
              <a:pathLst>
                <a:path w="13598" h="35460" extrusionOk="0">
                  <a:moveTo>
                    <a:pt x="7831" y="0"/>
                  </a:moveTo>
                  <a:cubicBezTo>
                    <a:pt x="7212" y="0"/>
                    <a:pt x="6783" y="1258"/>
                    <a:pt x="6783" y="1258"/>
                  </a:cubicBezTo>
                  <a:cubicBezTo>
                    <a:pt x="6783" y="1258"/>
                    <a:pt x="1" y="22602"/>
                    <a:pt x="1126" y="26395"/>
                  </a:cubicBezTo>
                  <a:cubicBezTo>
                    <a:pt x="2251" y="30155"/>
                    <a:pt x="7748" y="35459"/>
                    <a:pt x="9837" y="35459"/>
                  </a:cubicBezTo>
                  <a:cubicBezTo>
                    <a:pt x="11894" y="35459"/>
                    <a:pt x="13598" y="14662"/>
                    <a:pt x="13598" y="12765"/>
                  </a:cubicBezTo>
                  <a:cubicBezTo>
                    <a:pt x="13598" y="10901"/>
                    <a:pt x="9998" y="4086"/>
                    <a:pt x="8873" y="1258"/>
                  </a:cubicBezTo>
                  <a:cubicBezTo>
                    <a:pt x="8498" y="315"/>
                    <a:pt x="8140" y="0"/>
                    <a:pt x="7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294;p64">
              <a:extLst>
                <a:ext uri="{FF2B5EF4-FFF2-40B4-BE49-F238E27FC236}">
                  <a16:creationId xmlns:a16="http://schemas.microsoft.com/office/drawing/2014/main" id="{42EBAD22-21B0-FBA6-57DE-9B1B9FE39E42}"/>
                </a:ext>
              </a:extLst>
            </p:cNvPr>
            <p:cNvSpPr/>
            <p:nvPr/>
          </p:nvSpPr>
          <p:spPr>
            <a:xfrm>
              <a:off x="1798550" y="3133525"/>
              <a:ext cx="327900" cy="900075"/>
            </a:xfrm>
            <a:custGeom>
              <a:avLst/>
              <a:gdLst/>
              <a:ahLst/>
              <a:cxnLst/>
              <a:rect l="l" t="t" r="r" b="b"/>
              <a:pathLst>
                <a:path w="13116" h="36003" extrusionOk="0">
                  <a:moveTo>
                    <a:pt x="7104" y="547"/>
                  </a:moveTo>
                  <a:cubicBezTo>
                    <a:pt x="7136" y="547"/>
                    <a:pt x="7233" y="579"/>
                    <a:pt x="7393" y="740"/>
                  </a:cubicBezTo>
                  <a:cubicBezTo>
                    <a:pt x="7522" y="901"/>
                    <a:pt x="7715" y="1190"/>
                    <a:pt x="7875" y="1640"/>
                  </a:cubicBezTo>
                  <a:cubicBezTo>
                    <a:pt x="8454" y="3054"/>
                    <a:pt x="9643" y="5465"/>
                    <a:pt x="10672" y="7780"/>
                  </a:cubicBezTo>
                  <a:cubicBezTo>
                    <a:pt x="11186" y="8905"/>
                    <a:pt x="11669" y="10030"/>
                    <a:pt x="12022" y="10962"/>
                  </a:cubicBezTo>
                  <a:cubicBezTo>
                    <a:pt x="12376" y="11894"/>
                    <a:pt x="12601" y="12666"/>
                    <a:pt x="12601" y="13051"/>
                  </a:cubicBezTo>
                  <a:cubicBezTo>
                    <a:pt x="12601" y="13501"/>
                    <a:pt x="12504" y="15173"/>
                    <a:pt x="12311" y="17391"/>
                  </a:cubicBezTo>
                  <a:cubicBezTo>
                    <a:pt x="12022" y="20702"/>
                    <a:pt x="11540" y="25298"/>
                    <a:pt x="10929" y="29027"/>
                  </a:cubicBezTo>
                  <a:cubicBezTo>
                    <a:pt x="10640" y="30892"/>
                    <a:pt x="10286" y="32563"/>
                    <a:pt x="9933" y="33752"/>
                  </a:cubicBezTo>
                  <a:cubicBezTo>
                    <a:pt x="9772" y="34331"/>
                    <a:pt x="9579" y="34813"/>
                    <a:pt x="9418" y="35102"/>
                  </a:cubicBezTo>
                  <a:cubicBezTo>
                    <a:pt x="9322" y="35263"/>
                    <a:pt x="9258" y="35360"/>
                    <a:pt x="9193" y="35424"/>
                  </a:cubicBezTo>
                  <a:cubicBezTo>
                    <a:pt x="9129" y="35488"/>
                    <a:pt x="9097" y="35488"/>
                    <a:pt x="9097" y="35488"/>
                  </a:cubicBezTo>
                  <a:cubicBezTo>
                    <a:pt x="8872" y="35488"/>
                    <a:pt x="8583" y="35424"/>
                    <a:pt x="8261" y="35263"/>
                  </a:cubicBezTo>
                  <a:cubicBezTo>
                    <a:pt x="7104" y="34781"/>
                    <a:pt x="5400" y="33399"/>
                    <a:pt x="3922" y="31759"/>
                  </a:cubicBezTo>
                  <a:cubicBezTo>
                    <a:pt x="2411" y="30120"/>
                    <a:pt x="1125" y="28191"/>
                    <a:pt x="643" y="26584"/>
                  </a:cubicBezTo>
                  <a:cubicBezTo>
                    <a:pt x="579" y="26359"/>
                    <a:pt x="514" y="25973"/>
                    <a:pt x="514" y="25523"/>
                  </a:cubicBezTo>
                  <a:cubicBezTo>
                    <a:pt x="514" y="24109"/>
                    <a:pt x="900" y="21891"/>
                    <a:pt x="1414" y="19384"/>
                  </a:cubicBezTo>
                  <a:cubicBezTo>
                    <a:pt x="2250" y="15623"/>
                    <a:pt x="3472" y="11187"/>
                    <a:pt x="4468" y="7683"/>
                  </a:cubicBezTo>
                  <a:cubicBezTo>
                    <a:pt x="4983" y="5915"/>
                    <a:pt x="5433" y="4404"/>
                    <a:pt x="5786" y="3344"/>
                  </a:cubicBezTo>
                  <a:cubicBezTo>
                    <a:pt x="6108" y="2251"/>
                    <a:pt x="6300" y="1608"/>
                    <a:pt x="6300" y="1608"/>
                  </a:cubicBezTo>
                  <a:lnTo>
                    <a:pt x="6333" y="1576"/>
                  </a:lnTo>
                  <a:cubicBezTo>
                    <a:pt x="6365" y="1447"/>
                    <a:pt x="6493" y="1190"/>
                    <a:pt x="6654" y="933"/>
                  </a:cubicBezTo>
                  <a:cubicBezTo>
                    <a:pt x="6718" y="804"/>
                    <a:pt x="6815" y="708"/>
                    <a:pt x="6879" y="644"/>
                  </a:cubicBezTo>
                  <a:cubicBezTo>
                    <a:pt x="6975" y="579"/>
                    <a:pt x="7040" y="547"/>
                    <a:pt x="7104" y="547"/>
                  </a:cubicBezTo>
                  <a:close/>
                  <a:moveTo>
                    <a:pt x="7104" y="1"/>
                  </a:moveTo>
                  <a:cubicBezTo>
                    <a:pt x="6847" y="1"/>
                    <a:pt x="6654" y="129"/>
                    <a:pt x="6493" y="290"/>
                  </a:cubicBezTo>
                  <a:cubicBezTo>
                    <a:pt x="6268" y="483"/>
                    <a:pt x="6108" y="772"/>
                    <a:pt x="5979" y="1029"/>
                  </a:cubicBezTo>
                  <a:cubicBezTo>
                    <a:pt x="5883" y="1254"/>
                    <a:pt x="5818" y="1447"/>
                    <a:pt x="5818" y="1447"/>
                  </a:cubicBezTo>
                  <a:cubicBezTo>
                    <a:pt x="5786" y="1447"/>
                    <a:pt x="4340" y="6012"/>
                    <a:pt x="2893" y="11283"/>
                  </a:cubicBezTo>
                  <a:cubicBezTo>
                    <a:pt x="2186" y="13919"/>
                    <a:pt x="1447" y="16748"/>
                    <a:pt x="900" y="19255"/>
                  </a:cubicBezTo>
                  <a:cubicBezTo>
                    <a:pt x="354" y="21795"/>
                    <a:pt x="0" y="24013"/>
                    <a:pt x="0" y="25523"/>
                  </a:cubicBezTo>
                  <a:cubicBezTo>
                    <a:pt x="0" y="26006"/>
                    <a:pt x="32" y="26423"/>
                    <a:pt x="129" y="26745"/>
                  </a:cubicBezTo>
                  <a:cubicBezTo>
                    <a:pt x="739" y="28706"/>
                    <a:pt x="2411" y="30988"/>
                    <a:pt x="4179" y="32820"/>
                  </a:cubicBezTo>
                  <a:cubicBezTo>
                    <a:pt x="5079" y="33720"/>
                    <a:pt x="6011" y="34524"/>
                    <a:pt x="6847" y="35070"/>
                  </a:cubicBezTo>
                  <a:cubicBezTo>
                    <a:pt x="7265" y="35360"/>
                    <a:pt x="7683" y="35585"/>
                    <a:pt x="8036" y="35745"/>
                  </a:cubicBezTo>
                  <a:cubicBezTo>
                    <a:pt x="8422" y="35906"/>
                    <a:pt x="8776" y="36002"/>
                    <a:pt x="9097" y="36002"/>
                  </a:cubicBezTo>
                  <a:cubicBezTo>
                    <a:pt x="9193" y="36002"/>
                    <a:pt x="9322" y="35970"/>
                    <a:pt x="9418" y="35906"/>
                  </a:cubicBezTo>
                  <a:cubicBezTo>
                    <a:pt x="9611" y="35810"/>
                    <a:pt x="9740" y="35617"/>
                    <a:pt x="9868" y="35392"/>
                  </a:cubicBezTo>
                  <a:cubicBezTo>
                    <a:pt x="10126" y="34942"/>
                    <a:pt x="10351" y="34331"/>
                    <a:pt x="10576" y="33527"/>
                  </a:cubicBezTo>
                  <a:cubicBezTo>
                    <a:pt x="11315" y="30763"/>
                    <a:pt x="11958" y="26038"/>
                    <a:pt x="12408" y="21795"/>
                  </a:cubicBezTo>
                  <a:cubicBezTo>
                    <a:pt x="12633" y="19705"/>
                    <a:pt x="12826" y="17712"/>
                    <a:pt x="12954" y="16137"/>
                  </a:cubicBezTo>
                  <a:cubicBezTo>
                    <a:pt x="13051" y="14562"/>
                    <a:pt x="13115" y="13469"/>
                    <a:pt x="13115" y="13051"/>
                  </a:cubicBezTo>
                  <a:cubicBezTo>
                    <a:pt x="13115" y="12505"/>
                    <a:pt x="12890" y="11733"/>
                    <a:pt x="12536" y="10769"/>
                  </a:cubicBezTo>
                  <a:cubicBezTo>
                    <a:pt x="11990" y="9323"/>
                    <a:pt x="11186" y="7522"/>
                    <a:pt x="10383" y="5819"/>
                  </a:cubicBezTo>
                  <a:cubicBezTo>
                    <a:pt x="9579" y="4115"/>
                    <a:pt x="8808" y="2476"/>
                    <a:pt x="8390" y="1447"/>
                  </a:cubicBezTo>
                  <a:cubicBezTo>
                    <a:pt x="8197" y="933"/>
                    <a:pt x="8004" y="611"/>
                    <a:pt x="7779" y="386"/>
                  </a:cubicBezTo>
                  <a:cubicBezTo>
                    <a:pt x="7586" y="129"/>
                    <a:pt x="7329" y="1"/>
                    <a:pt x="7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295;p64">
              <a:extLst>
                <a:ext uri="{FF2B5EF4-FFF2-40B4-BE49-F238E27FC236}">
                  <a16:creationId xmlns:a16="http://schemas.microsoft.com/office/drawing/2014/main" id="{166C5604-E0AF-08C9-99EA-09EBC7EFB4EB}"/>
                </a:ext>
              </a:extLst>
            </p:cNvPr>
            <p:cNvSpPr/>
            <p:nvPr/>
          </p:nvSpPr>
          <p:spPr>
            <a:xfrm>
              <a:off x="2044450" y="3431675"/>
              <a:ext cx="838175" cy="676200"/>
            </a:xfrm>
            <a:custGeom>
              <a:avLst/>
              <a:gdLst/>
              <a:ahLst/>
              <a:cxnLst/>
              <a:rect l="l" t="t" r="r" b="b"/>
              <a:pathLst>
                <a:path w="33527" h="27048" extrusionOk="0">
                  <a:moveTo>
                    <a:pt x="27612" y="0"/>
                  </a:moveTo>
                  <a:cubicBezTo>
                    <a:pt x="23626" y="0"/>
                    <a:pt x="6622" y="193"/>
                    <a:pt x="3408" y="2090"/>
                  </a:cubicBezTo>
                  <a:cubicBezTo>
                    <a:pt x="193" y="3986"/>
                    <a:pt x="0" y="18162"/>
                    <a:pt x="0" y="21376"/>
                  </a:cubicBezTo>
                  <a:cubicBezTo>
                    <a:pt x="0" y="24591"/>
                    <a:pt x="3215" y="26841"/>
                    <a:pt x="7554" y="27034"/>
                  </a:cubicBezTo>
                  <a:cubicBezTo>
                    <a:pt x="7766" y="27043"/>
                    <a:pt x="8010" y="27048"/>
                    <a:pt x="8285" y="27048"/>
                  </a:cubicBezTo>
                  <a:cubicBezTo>
                    <a:pt x="13678" y="27048"/>
                    <a:pt x="30523" y="25330"/>
                    <a:pt x="32145" y="25330"/>
                  </a:cubicBezTo>
                  <a:cubicBezTo>
                    <a:pt x="33013" y="25330"/>
                    <a:pt x="33366" y="23691"/>
                    <a:pt x="33430" y="21537"/>
                  </a:cubicBezTo>
                  <a:cubicBezTo>
                    <a:pt x="33527" y="18162"/>
                    <a:pt x="32948" y="13597"/>
                    <a:pt x="32916" y="12633"/>
                  </a:cubicBezTo>
                  <a:cubicBezTo>
                    <a:pt x="32691" y="9451"/>
                    <a:pt x="32498" y="0"/>
                    <a:pt x="27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296;p64">
              <a:extLst>
                <a:ext uri="{FF2B5EF4-FFF2-40B4-BE49-F238E27FC236}">
                  <a16:creationId xmlns:a16="http://schemas.microsoft.com/office/drawing/2014/main" id="{41986997-E550-FC40-E25E-D6ECEDD60BC6}"/>
                </a:ext>
              </a:extLst>
            </p:cNvPr>
            <p:cNvSpPr/>
            <p:nvPr/>
          </p:nvSpPr>
          <p:spPr>
            <a:xfrm>
              <a:off x="2038025" y="3425250"/>
              <a:ext cx="849425" cy="689525"/>
            </a:xfrm>
            <a:custGeom>
              <a:avLst/>
              <a:gdLst/>
              <a:ahLst/>
              <a:cxnLst/>
              <a:rect l="l" t="t" r="r" b="b"/>
              <a:pathLst>
                <a:path w="33977" h="27581" extrusionOk="0">
                  <a:moveTo>
                    <a:pt x="27869" y="514"/>
                  </a:moveTo>
                  <a:cubicBezTo>
                    <a:pt x="28994" y="547"/>
                    <a:pt x="29830" y="1061"/>
                    <a:pt x="30505" y="1961"/>
                  </a:cubicBezTo>
                  <a:cubicBezTo>
                    <a:pt x="31534" y="3279"/>
                    <a:pt x="32080" y="5433"/>
                    <a:pt x="32402" y="7522"/>
                  </a:cubicBezTo>
                  <a:cubicBezTo>
                    <a:pt x="32723" y="9643"/>
                    <a:pt x="32820" y="11701"/>
                    <a:pt x="32884" y="12922"/>
                  </a:cubicBezTo>
                  <a:cubicBezTo>
                    <a:pt x="32916" y="13372"/>
                    <a:pt x="33045" y="14562"/>
                    <a:pt x="33173" y="16040"/>
                  </a:cubicBezTo>
                  <a:cubicBezTo>
                    <a:pt x="33302" y="17519"/>
                    <a:pt x="33430" y="19319"/>
                    <a:pt x="33430" y="20926"/>
                  </a:cubicBezTo>
                  <a:cubicBezTo>
                    <a:pt x="33430" y="21215"/>
                    <a:pt x="33430" y="21505"/>
                    <a:pt x="33430" y="21794"/>
                  </a:cubicBezTo>
                  <a:cubicBezTo>
                    <a:pt x="33398" y="22855"/>
                    <a:pt x="33270" y="23787"/>
                    <a:pt x="33077" y="24430"/>
                  </a:cubicBezTo>
                  <a:cubicBezTo>
                    <a:pt x="32980" y="24751"/>
                    <a:pt x="32884" y="24976"/>
                    <a:pt x="32755" y="25137"/>
                  </a:cubicBezTo>
                  <a:cubicBezTo>
                    <a:pt x="32627" y="25266"/>
                    <a:pt x="32530" y="25330"/>
                    <a:pt x="32402" y="25330"/>
                  </a:cubicBezTo>
                  <a:cubicBezTo>
                    <a:pt x="31952" y="25330"/>
                    <a:pt x="30602" y="25426"/>
                    <a:pt x="28705" y="25587"/>
                  </a:cubicBezTo>
                  <a:cubicBezTo>
                    <a:pt x="23016" y="26069"/>
                    <a:pt x="12536" y="27034"/>
                    <a:pt x="8518" y="27034"/>
                  </a:cubicBezTo>
                  <a:lnTo>
                    <a:pt x="7843" y="27034"/>
                  </a:lnTo>
                  <a:cubicBezTo>
                    <a:pt x="5690" y="26937"/>
                    <a:pt x="3857" y="26326"/>
                    <a:pt x="2572" y="25362"/>
                  </a:cubicBezTo>
                  <a:cubicBezTo>
                    <a:pt x="1286" y="24430"/>
                    <a:pt x="514" y="23144"/>
                    <a:pt x="514" y="21633"/>
                  </a:cubicBezTo>
                  <a:cubicBezTo>
                    <a:pt x="514" y="20026"/>
                    <a:pt x="579" y="15687"/>
                    <a:pt x="1029" y="11508"/>
                  </a:cubicBezTo>
                  <a:cubicBezTo>
                    <a:pt x="1254" y="9418"/>
                    <a:pt x="1575" y="7393"/>
                    <a:pt x="2025" y="5786"/>
                  </a:cubicBezTo>
                  <a:cubicBezTo>
                    <a:pt x="2250" y="4950"/>
                    <a:pt x="2540" y="4243"/>
                    <a:pt x="2829" y="3697"/>
                  </a:cubicBezTo>
                  <a:cubicBezTo>
                    <a:pt x="3118" y="3150"/>
                    <a:pt x="3472" y="2765"/>
                    <a:pt x="3793" y="2572"/>
                  </a:cubicBezTo>
                  <a:cubicBezTo>
                    <a:pt x="4147" y="2347"/>
                    <a:pt x="4758" y="2154"/>
                    <a:pt x="5529" y="1961"/>
                  </a:cubicBezTo>
                  <a:cubicBezTo>
                    <a:pt x="8229" y="1318"/>
                    <a:pt x="12954" y="964"/>
                    <a:pt x="17422" y="772"/>
                  </a:cubicBezTo>
                  <a:cubicBezTo>
                    <a:pt x="21890" y="579"/>
                    <a:pt x="26134" y="514"/>
                    <a:pt x="27869" y="514"/>
                  </a:cubicBezTo>
                  <a:close/>
                  <a:moveTo>
                    <a:pt x="27869" y="0"/>
                  </a:moveTo>
                  <a:cubicBezTo>
                    <a:pt x="25876" y="0"/>
                    <a:pt x="20605" y="32"/>
                    <a:pt x="15462" y="322"/>
                  </a:cubicBezTo>
                  <a:cubicBezTo>
                    <a:pt x="12890" y="482"/>
                    <a:pt x="10318" y="675"/>
                    <a:pt x="8197" y="964"/>
                  </a:cubicBezTo>
                  <a:cubicBezTo>
                    <a:pt x="7136" y="1093"/>
                    <a:pt x="6204" y="1254"/>
                    <a:pt x="5400" y="1447"/>
                  </a:cubicBezTo>
                  <a:cubicBezTo>
                    <a:pt x="4597" y="1639"/>
                    <a:pt x="3986" y="1864"/>
                    <a:pt x="3536" y="2122"/>
                  </a:cubicBezTo>
                  <a:cubicBezTo>
                    <a:pt x="3054" y="2379"/>
                    <a:pt x="2700" y="2861"/>
                    <a:pt x="2347" y="3440"/>
                  </a:cubicBezTo>
                  <a:cubicBezTo>
                    <a:pt x="1800" y="4500"/>
                    <a:pt x="1350" y="5979"/>
                    <a:pt x="1029" y="7650"/>
                  </a:cubicBezTo>
                  <a:cubicBezTo>
                    <a:pt x="64" y="12665"/>
                    <a:pt x="0" y="19512"/>
                    <a:pt x="0" y="21633"/>
                  </a:cubicBezTo>
                  <a:cubicBezTo>
                    <a:pt x="0" y="23305"/>
                    <a:pt x="836" y="24784"/>
                    <a:pt x="2250" y="25812"/>
                  </a:cubicBezTo>
                  <a:cubicBezTo>
                    <a:pt x="3665" y="26841"/>
                    <a:pt x="5593" y="27452"/>
                    <a:pt x="7811" y="27548"/>
                  </a:cubicBezTo>
                  <a:cubicBezTo>
                    <a:pt x="8004" y="27580"/>
                    <a:pt x="8261" y="27580"/>
                    <a:pt x="8518" y="27580"/>
                  </a:cubicBezTo>
                  <a:cubicBezTo>
                    <a:pt x="11219" y="27580"/>
                    <a:pt x="16780" y="27130"/>
                    <a:pt x="21890" y="26712"/>
                  </a:cubicBezTo>
                  <a:cubicBezTo>
                    <a:pt x="24430" y="26487"/>
                    <a:pt x="26873" y="26294"/>
                    <a:pt x="28769" y="26134"/>
                  </a:cubicBezTo>
                  <a:cubicBezTo>
                    <a:pt x="30634" y="25973"/>
                    <a:pt x="32016" y="25844"/>
                    <a:pt x="32402" y="25844"/>
                  </a:cubicBezTo>
                  <a:cubicBezTo>
                    <a:pt x="32691" y="25844"/>
                    <a:pt x="32980" y="25716"/>
                    <a:pt x="33173" y="25459"/>
                  </a:cubicBezTo>
                  <a:cubicBezTo>
                    <a:pt x="33462" y="25105"/>
                    <a:pt x="33623" y="24623"/>
                    <a:pt x="33752" y="23980"/>
                  </a:cubicBezTo>
                  <a:cubicBezTo>
                    <a:pt x="33848" y="23369"/>
                    <a:pt x="33912" y="22630"/>
                    <a:pt x="33945" y="21826"/>
                  </a:cubicBezTo>
                  <a:cubicBezTo>
                    <a:pt x="33945" y="21537"/>
                    <a:pt x="33977" y="21215"/>
                    <a:pt x="33977" y="20926"/>
                  </a:cubicBezTo>
                  <a:cubicBezTo>
                    <a:pt x="33977" y="19287"/>
                    <a:pt x="33848" y="17487"/>
                    <a:pt x="33720" y="15976"/>
                  </a:cubicBezTo>
                  <a:cubicBezTo>
                    <a:pt x="33591" y="14497"/>
                    <a:pt x="33462" y="13308"/>
                    <a:pt x="33430" y="12890"/>
                  </a:cubicBezTo>
                  <a:cubicBezTo>
                    <a:pt x="33334" y="11283"/>
                    <a:pt x="33205" y="8101"/>
                    <a:pt x="32530" y="5304"/>
                  </a:cubicBezTo>
                  <a:cubicBezTo>
                    <a:pt x="32177" y="3922"/>
                    <a:pt x="31662" y="2604"/>
                    <a:pt x="30923" y="1639"/>
                  </a:cubicBezTo>
                  <a:cubicBezTo>
                    <a:pt x="30184" y="643"/>
                    <a:pt x="29155" y="0"/>
                    <a:pt x="27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297;p64">
              <a:extLst>
                <a:ext uri="{FF2B5EF4-FFF2-40B4-BE49-F238E27FC236}">
                  <a16:creationId xmlns:a16="http://schemas.microsoft.com/office/drawing/2014/main" id="{04876077-F509-EB3A-ACF8-B7E784343F40}"/>
                </a:ext>
              </a:extLst>
            </p:cNvPr>
            <p:cNvSpPr/>
            <p:nvPr/>
          </p:nvSpPr>
          <p:spPr>
            <a:xfrm>
              <a:off x="2705825" y="3762375"/>
              <a:ext cx="401825" cy="213375"/>
            </a:xfrm>
            <a:custGeom>
              <a:avLst/>
              <a:gdLst/>
              <a:ahLst/>
              <a:cxnLst/>
              <a:rect l="l" t="t" r="r" b="b"/>
              <a:pathLst>
                <a:path w="16073" h="8535" extrusionOk="0">
                  <a:moveTo>
                    <a:pt x="7152" y="0"/>
                  </a:moveTo>
                  <a:cubicBezTo>
                    <a:pt x="3680" y="0"/>
                    <a:pt x="0" y="209"/>
                    <a:pt x="0" y="209"/>
                  </a:cubicBezTo>
                  <a:lnTo>
                    <a:pt x="2090" y="8502"/>
                  </a:lnTo>
                  <a:cubicBezTo>
                    <a:pt x="2090" y="8502"/>
                    <a:pt x="3100" y="8534"/>
                    <a:pt x="4560" y="8534"/>
                  </a:cubicBezTo>
                  <a:cubicBezTo>
                    <a:pt x="8149" y="8534"/>
                    <a:pt x="14455" y="8339"/>
                    <a:pt x="15140" y="6991"/>
                  </a:cubicBezTo>
                  <a:cubicBezTo>
                    <a:pt x="16072" y="5127"/>
                    <a:pt x="15140" y="1141"/>
                    <a:pt x="12665" y="402"/>
                  </a:cubicBezTo>
                  <a:cubicBezTo>
                    <a:pt x="11688" y="93"/>
                    <a:pt x="9466" y="0"/>
                    <a:pt x="71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298;p64">
              <a:extLst>
                <a:ext uri="{FF2B5EF4-FFF2-40B4-BE49-F238E27FC236}">
                  <a16:creationId xmlns:a16="http://schemas.microsoft.com/office/drawing/2014/main" id="{D0D59ECF-2E8B-2296-4AD3-5237FA9EEB9D}"/>
                </a:ext>
              </a:extLst>
            </p:cNvPr>
            <p:cNvSpPr/>
            <p:nvPr/>
          </p:nvSpPr>
          <p:spPr>
            <a:xfrm>
              <a:off x="2699375" y="3755525"/>
              <a:ext cx="400225" cy="227450"/>
            </a:xfrm>
            <a:custGeom>
              <a:avLst/>
              <a:gdLst/>
              <a:ahLst/>
              <a:cxnLst/>
              <a:rect l="l" t="t" r="r" b="b"/>
              <a:pathLst>
                <a:path w="16009" h="9098" extrusionOk="0">
                  <a:moveTo>
                    <a:pt x="7394" y="547"/>
                  </a:moveTo>
                  <a:cubicBezTo>
                    <a:pt x="8551" y="547"/>
                    <a:pt x="9709" y="547"/>
                    <a:pt x="10641" y="611"/>
                  </a:cubicBezTo>
                  <a:cubicBezTo>
                    <a:pt x="11605" y="676"/>
                    <a:pt x="12409" y="772"/>
                    <a:pt x="12859" y="901"/>
                  </a:cubicBezTo>
                  <a:cubicBezTo>
                    <a:pt x="13662" y="1158"/>
                    <a:pt x="14337" y="1833"/>
                    <a:pt x="14787" y="2701"/>
                  </a:cubicBezTo>
                  <a:cubicBezTo>
                    <a:pt x="15237" y="3536"/>
                    <a:pt x="15495" y="4565"/>
                    <a:pt x="15495" y="5497"/>
                  </a:cubicBezTo>
                  <a:cubicBezTo>
                    <a:pt x="15495" y="6140"/>
                    <a:pt x="15366" y="6719"/>
                    <a:pt x="15141" y="7169"/>
                  </a:cubicBezTo>
                  <a:cubicBezTo>
                    <a:pt x="15109" y="7233"/>
                    <a:pt x="14980" y="7362"/>
                    <a:pt x="14755" y="7490"/>
                  </a:cubicBezTo>
                  <a:cubicBezTo>
                    <a:pt x="14370" y="7715"/>
                    <a:pt x="13727" y="7876"/>
                    <a:pt x="12955" y="8037"/>
                  </a:cubicBezTo>
                  <a:cubicBezTo>
                    <a:pt x="10641" y="8454"/>
                    <a:pt x="7105" y="8551"/>
                    <a:pt x="4758" y="8551"/>
                  </a:cubicBezTo>
                  <a:lnTo>
                    <a:pt x="3023" y="8551"/>
                  </a:lnTo>
                  <a:cubicBezTo>
                    <a:pt x="2830" y="8536"/>
                    <a:pt x="2672" y="8528"/>
                    <a:pt x="2557" y="8524"/>
                  </a:cubicBezTo>
                  <a:lnTo>
                    <a:pt x="2557" y="8524"/>
                  </a:lnTo>
                  <a:lnTo>
                    <a:pt x="594" y="729"/>
                  </a:lnTo>
                  <a:lnTo>
                    <a:pt x="594" y="729"/>
                  </a:lnTo>
                  <a:cubicBezTo>
                    <a:pt x="680" y="724"/>
                    <a:pt x="783" y="718"/>
                    <a:pt x="901" y="708"/>
                  </a:cubicBezTo>
                  <a:cubicBezTo>
                    <a:pt x="2090" y="643"/>
                    <a:pt x="4823" y="547"/>
                    <a:pt x="7394" y="547"/>
                  </a:cubicBezTo>
                  <a:close/>
                  <a:moveTo>
                    <a:pt x="7394" y="0"/>
                  </a:moveTo>
                  <a:cubicBezTo>
                    <a:pt x="3923" y="0"/>
                    <a:pt x="258" y="193"/>
                    <a:pt x="258" y="193"/>
                  </a:cubicBezTo>
                  <a:cubicBezTo>
                    <a:pt x="162" y="193"/>
                    <a:pt x="97" y="258"/>
                    <a:pt x="65" y="322"/>
                  </a:cubicBezTo>
                  <a:cubicBezTo>
                    <a:pt x="1" y="386"/>
                    <a:pt x="1" y="451"/>
                    <a:pt x="1" y="547"/>
                  </a:cubicBezTo>
                  <a:lnTo>
                    <a:pt x="2090" y="8840"/>
                  </a:lnTo>
                  <a:cubicBezTo>
                    <a:pt x="2123" y="8969"/>
                    <a:pt x="2219" y="9065"/>
                    <a:pt x="2348" y="9065"/>
                  </a:cubicBezTo>
                  <a:cubicBezTo>
                    <a:pt x="2348" y="9065"/>
                    <a:pt x="3344" y="9097"/>
                    <a:pt x="4758" y="9097"/>
                  </a:cubicBezTo>
                  <a:cubicBezTo>
                    <a:pt x="6558" y="9097"/>
                    <a:pt x="9066" y="9033"/>
                    <a:pt x="11187" y="8808"/>
                  </a:cubicBezTo>
                  <a:cubicBezTo>
                    <a:pt x="12280" y="8712"/>
                    <a:pt x="13244" y="8551"/>
                    <a:pt x="14016" y="8358"/>
                  </a:cubicBezTo>
                  <a:cubicBezTo>
                    <a:pt x="14402" y="8229"/>
                    <a:pt x="14755" y="8101"/>
                    <a:pt x="15012" y="7972"/>
                  </a:cubicBezTo>
                  <a:cubicBezTo>
                    <a:pt x="15270" y="7812"/>
                    <a:pt x="15495" y="7651"/>
                    <a:pt x="15623" y="7394"/>
                  </a:cubicBezTo>
                  <a:cubicBezTo>
                    <a:pt x="15880" y="6847"/>
                    <a:pt x="16009" y="6204"/>
                    <a:pt x="16009" y="5497"/>
                  </a:cubicBezTo>
                  <a:cubicBezTo>
                    <a:pt x="16009" y="4469"/>
                    <a:pt x="15752" y="3376"/>
                    <a:pt x="15270" y="2443"/>
                  </a:cubicBezTo>
                  <a:cubicBezTo>
                    <a:pt x="14755" y="1511"/>
                    <a:pt x="14016" y="708"/>
                    <a:pt x="13019" y="418"/>
                  </a:cubicBezTo>
                  <a:cubicBezTo>
                    <a:pt x="12473" y="225"/>
                    <a:pt x="11669" y="129"/>
                    <a:pt x="10673" y="97"/>
                  </a:cubicBezTo>
                  <a:cubicBezTo>
                    <a:pt x="9709" y="33"/>
                    <a:pt x="858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299;p64">
              <a:extLst>
                <a:ext uri="{FF2B5EF4-FFF2-40B4-BE49-F238E27FC236}">
                  <a16:creationId xmlns:a16="http://schemas.microsoft.com/office/drawing/2014/main" id="{1E0DE526-B0AC-670D-3551-38CAD2C2D655}"/>
                </a:ext>
              </a:extLst>
            </p:cNvPr>
            <p:cNvSpPr/>
            <p:nvPr/>
          </p:nvSpPr>
          <p:spPr>
            <a:xfrm>
              <a:off x="1997025" y="3365950"/>
              <a:ext cx="784350" cy="686200"/>
            </a:xfrm>
            <a:custGeom>
              <a:avLst/>
              <a:gdLst/>
              <a:ahLst/>
              <a:cxnLst/>
              <a:rect l="l" t="t" r="r" b="b"/>
              <a:pathLst>
                <a:path w="31374" h="27448" extrusionOk="0">
                  <a:moveTo>
                    <a:pt x="18186" y="0"/>
                  </a:moveTo>
                  <a:cubicBezTo>
                    <a:pt x="15605" y="0"/>
                    <a:pt x="13032" y="140"/>
                    <a:pt x="10962" y="540"/>
                  </a:cubicBezTo>
                  <a:cubicBezTo>
                    <a:pt x="4180" y="1890"/>
                    <a:pt x="1319" y="5844"/>
                    <a:pt x="1158" y="6615"/>
                  </a:cubicBezTo>
                  <a:cubicBezTo>
                    <a:pt x="1158" y="6615"/>
                    <a:pt x="1" y="10183"/>
                    <a:pt x="194" y="14362"/>
                  </a:cubicBezTo>
                  <a:cubicBezTo>
                    <a:pt x="387" y="18509"/>
                    <a:pt x="1512" y="22655"/>
                    <a:pt x="7201" y="26063"/>
                  </a:cubicBezTo>
                  <a:cubicBezTo>
                    <a:pt x="8905" y="27089"/>
                    <a:pt x="11774" y="27447"/>
                    <a:pt x="14953" y="27447"/>
                  </a:cubicBezTo>
                  <a:cubicBezTo>
                    <a:pt x="22331" y="27447"/>
                    <a:pt x="31374" y="25516"/>
                    <a:pt x="31374" y="25516"/>
                  </a:cubicBezTo>
                  <a:lnTo>
                    <a:pt x="30056" y="733"/>
                  </a:lnTo>
                  <a:cubicBezTo>
                    <a:pt x="30056" y="733"/>
                    <a:pt x="24102" y="0"/>
                    <a:pt x="18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300;p64">
              <a:extLst>
                <a:ext uri="{FF2B5EF4-FFF2-40B4-BE49-F238E27FC236}">
                  <a16:creationId xmlns:a16="http://schemas.microsoft.com/office/drawing/2014/main" id="{979BD094-0CFD-B858-7FBD-789082B5D9D6}"/>
                </a:ext>
              </a:extLst>
            </p:cNvPr>
            <p:cNvSpPr/>
            <p:nvPr/>
          </p:nvSpPr>
          <p:spPr>
            <a:xfrm>
              <a:off x="1994625" y="3359350"/>
              <a:ext cx="793975" cy="699150"/>
            </a:xfrm>
            <a:custGeom>
              <a:avLst/>
              <a:gdLst/>
              <a:ahLst/>
              <a:cxnLst/>
              <a:rect l="l" t="t" r="r" b="b"/>
              <a:pathLst>
                <a:path w="31759" h="27966" extrusionOk="0">
                  <a:moveTo>
                    <a:pt x="18291" y="547"/>
                  </a:moveTo>
                  <a:cubicBezTo>
                    <a:pt x="21248" y="547"/>
                    <a:pt x="24205" y="740"/>
                    <a:pt x="26423" y="900"/>
                  </a:cubicBezTo>
                  <a:cubicBezTo>
                    <a:pt x="27548" y="997"/>
                    <a:pt x="28448" y="1093"/>
                    <a:pt x="29123" y="1157"/>
                  </a:cubicBezTo>
                  <a:cubicBezTo>
                    <a:pt x="29474" y="1193"/>
                    <a:pt x="29738" y="1228"/>
                    <a:pt x="29907" y="1252"/>
                  </a:cubicBezTo>
                  <a:lnTo>
                    <a:pt x="29907" y="1252"/>
                  </a:lnTo>
                  <a:lnTo>
                    <a:pt x="31200" y="25544"/>
                  </a:lnTo>
                  <a:lnTo>
                    <a:pt x="31200" y="25544"/>
                  </a:lnTo>
                  <a:cubicBezTo>
                    <a:pt x="31147" y="25556"/>
                    <a:pt x="31087" y="25571"/>
                    <a:pt x="31020" y="25587"/>
                  </a:cubicBezTo>
                  <a:cubicBezTo>
                    <a:pt x="29187" y="25973"/>
                    <a:pt x="21441" y="27452"/>
                    <a:pt x="15012" y="27452"/>
                  </a:cubicBezTo>
                  <a:cubicBezTo>
                    <a:pt x="11862" y="27452"/>
                    <a:pt x="9033" y="27066"/>
                    <a:pt x="7426" y="26102"/>
                  </a:cubicBezTo>
                  <a:cubicBezTo>
                    <a:pt x="4629" y="24430"/>
                    <a:pt x="2958" y="22566"/>
                    <a:pt x="1961" y="20637"/>
                  </a:cubicBezTo>
                  <a:cubicBezTo>
                    <a:pt x="997" y="18708"/>
                    <a:pt x="643" y="16651"/>
                    <a:pt x="547" y="14594"/>
                  </a:cubicBezTo>
                  <a:cubicBezTo>
                    <a:pt x="547" y="14272"/>
                    <a:pt x="547" y="13983"/>
                    <a:pt x="547" y="13662"/>
                  </a:cubicBezTo>
                  <a:cubicBezTo>
                    <a:pt x="547" y="11829"/>
                    <a:pt x="772" y="10126"/>
                    <a:pt x="1029" y="8904"/>
                  </a:cubicBezTo>
                  <a:cubicBezTo>
                    <a:pt x="1125" y="8294"/>
                    <a:pt x="1254" y="7811"/>
                    <a:pt x="1350" y="7458"/>
                  </a:cubicBezTo>
                  <a:cubicBezTo>
                    <a:pt x="1383" y="7297"/>
                    <a:pt x="1415" y="7168"/>
                    <a:pt x="1447" y="7072"/>
                  </a:cubicBezTo>
                  <a:cubicBezTo>
                    <a:pt x="1479" y="6976"/>
                    <a:pt x="1479" y="6943"/>
                    <a:pt x="1479" y="6943"/>
                  </a:cubicBezTo>
                  <a:lnTo>
                    <a:pt x="1511" y="6943"/>
                  </a:lnTo>
                  <a:cubicBezTo>
                    <a:pt x="1511" y="6879"/>
                    <a:pt x="1575" y="6751"/>
                    <a:pt x="1672" y="6590"/>
                  </a:cubicBezTo>
                  <a:cubicBezTo>
                    <a:pt x="2025" y="5979"/>
                    <a:pt x="2925" y="4886"/>
                    <a:pt x="4468" y="3793"/>
                  </a:cubicBezTo>
                  <a:cubicBezTo>
                    <a:pt x="6011" y="2733"/>
                    <a:pt x="8165" y="1640"/>
                    <a:pt x="11122" y="1093"/>
                  </a:cubicBezTo>
                  <a:cubicBezTo>
                    <a:pt x="13147" y="675"/>
                    <a:pt x="15719" y="547"/>
                    <a:pt x="18291" y="547"/>
                  </a:cubicBezTo>
                  <a:close/>
                  <a:moveTo>
                    <a:pt x="18291" y="0"/>
                  </a:moveTo>
                  <a:cubicBezTo>
                    <a:pt x="15719" y="0"/>
                    <a:pt x="13115" y="161"/>
                    <a:pt x="11026" y="547"/>
                  </a:cubicBezTo>
                  <a:cubicBezTo>
                    <a:pt x="7586" y="1222"/>
                    <a:pt x="5111" y="2572"/>
                    <a:pt x="3504" y="3858"/>
                  </a:cubicBezTo>
                  <a:cubicBezTo>
                    <a:pt x="2700" y="4468"/>
                    <a:pt x="2090" y="5111"/>
                    <a:pt x="1704" y="5626"/>
                  </a:cubicBezTo>
                  <a:cubicBezTo>
                    <a:pt x="1479" y="5883"/>
                    <a:pt x="1318" y="6108"/>
                    <a:pt x="1222" y="6301"/>
                  </a:cubicBezTo>
                  <a:cubicBezTo>
                    <a:pt x="1093" y="6493"/>
                    <a:pt x="1029" y="6654"/>
                    <a:pt x="965" y="6815"/>
                  </a:cubicBezTo>
                  <a:lnTo>
                    <a:pt x="982" y="6819"/>
                  </a:lnTo>
                  <a:lnTo>
                    <a:pt x="982" y="6819"/>
                  </a:lnTo>
                  <a:cubicBezTo>
                    <a:pt x="855" y="7174"/>
                    <a:pt x="0" y="10090"/>
                    <a:pt x="0" y="13662"/>
                  </a:cubicBezTo>
                  <a:cubicBezTo>
                    <a:pt x="0" y="13983"/>
                    <a:pt x="0" y="14305"/>
                    <a:pt x="32" y="14626"/>
                  </a:cubicBezTo>
                  <a:cubicBezTo>
                    <a:pt x="129" y="16715"/>
                    <a:pt x="450" y="18837"/>
                    <a:pt x="1511" y="20894"/>
                  </a:cubicBezTo>
                  <a:cubicBezTo>
                    <a:pt x="2540" y="22919"/>
                    <a:pt x="4276" y="24848"/>
                    <a:pt x="7136" y="26552"/>
                  </a:cubicBezTo>
                  <a:cubicBezTo>
                    <a:pt x="8936" y="27645"/>
                    <a:pt x="11829" y="27966"/>
                    <a:pt x="15012" y="27966"/>
                  </a:cubicBezTo>
                  <a:cubicBezTo>
                    <a:pt x="22437" y="27966"/>
                    <a:pt x="31534" y="26037"/>
                    <a:pt x="31534" y="26037"/>
                  </a:cubicBezTo>
                  <a:cubicBezTo>
                    <a:pt x="31663" y="26005"/>
                    <a:pt x="31759" y="25877"/>
                    <a:pt x="31759" y="25748"/>
                  </a:cubicBezTo>
                  <a:lnTo>
                    <a:pt x="30441" y="997"/>
                  </a:lnTo>
                  <a:cubicBezTo>
                    <a:pt x="30409" y="868"/>
                    <a:pt x="30313" y="772"/>
                    <a:pt x="30184" y="740"/>
                  </a:cubicBezTo>
                  <a:cubicBezTo>
                    <a:pt x="30184" y="740"/>
                    <a:pt x="24237" y="0"/>
                    <a:pt x="18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301;p64">
              <a:extLst>
                <a:ext uri="{FF2B5EF4-FFF2-40B4-BE49-F238E27FC236}">
                  <a16:creationId xmlns:a16="http://schemas.microsoft.com/office/drawing/2014/main" id="{BC1B7F29-98F5-9940-9225-B42853DB3576}"/>
                </a:ext>
              </a:extLst>
            </p:cNvPr>
            <p:cNvSpPr/>
            <p:nvPr/>
          </p:nvSpPr>
          <p:spPr>
            <a:xfrm>
              <a:off x="4052675" y="1352675"/>
              <a:ext cx="217625" cy="519725"/>
            </a:xfrm>
            <a:custGeom>
              <a:avLst/>
              <a:gdLst/>
              <a:ahLst/>
              <a:cxnLst/>
              <a:rect l="l" t="t" r="r" b="b"/>
              <a:pathLst>
                <a:path w="8705" h="20789" extrusionOk="0">
                  <a:moveTo>
                    <a:pt x="7541" y="0"/>
                  </a:moveTo>
                  <a:cubicBezTo>
                    <a:pt x="7524" y="0"/>
                    <a:pt x="7507" y="1"/>
                    <a:pt x="7490" y="2"/>
                  </a:cubicBezTo>
                  <a:cubicBezTo>
                    <a:pt x="7490" y="2"/>
                    <a:pt x="5368" y="2124"/>
                    <a:pt x="4340" y="4985"/>
                  </a:cubicBezTo>
                  <a:cubicBezTo>
                    <a:pt x="3343" y="7814"/>
                    <a:pt x="0" y="16332"/>
                    <a:pt x="97" y="17939"/>
                  </a:cubicBezTo>
                  <a:cubicBezTo>
                    <a:pt x="174" y="19229"/>
                    <a:pt x="1100" y="20788"/>
                    <a:pt x="2194" y="20788"/>
                  </a:cubicBezTo>
                  <a:cubicBezTo>
                    <a:pt x="2463" y="20788"/>
                    <a:pt x="2743" y="20694"/>
                    <a:pt x="3022" y="20478"/>
                  </a:cubicBezTo>
                  <a:cubicBezTo>
                    <a:pt x="4436" y="19353"/>
                    <a:pt x="7875" y="13375"/>
                    <a:pt x="8100" y="13085"/>
                  </a:cubicBezTo>
                  <a:cubicBezTo>
                    <a:pt x="8293" y="12764"/>
                    <a:pt x="8486" y="8521"/>
                    <a:pt x="8486" y="5885"/>
                  </a:cubicBezTo>
                  <a:cubicBezTo>
                    <a:pt x="8486" y="3286"/>
                    <a:pt x="8705" y="0"/>
                    <a:pt x="7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302;p64">
              <a:extLst>
                <a:ext uri="{FF2B5EF4-FFF2-40B4-BE49-F238E27FC236}">
                  <a16:creationId xmlns:a16="http://schemas.microsoft.com/office/drawing/2014/main" id="{363AF122-A723-6D2E-2861-EF046C52F68B}"/>
                </a:ext>
              </a:extLst>
            </p:cNvPr>
            <p:cNvSpPr/>
            <p:nvPr/>
          </p:nvSpPr>
          <p:spPr>
            <a:xfrm>
              <a:off x="4047850" y="1346300"/>
              <a:ext cx="224225" cy="532825"/>
            </a:xfrm>
            <a:custGeom>
              <a:avLst/>
              <a:gdLst/>
              <a:ahLst/>
              <a:cxnLst/>
              <a:rect l="l" t="t" r="r" b="b"/>
              <a:pathLst>
                <a:path w="8969" h="21313" extrusionOk="0">
                  <a:moveTo>
                    <a:pt x="7777" y="548"/>
                  </a:moveTo>
                  <a:cubicBezTo>
                    <a:pt x="7808" y="551"/>
                    <a:pt x="7836" y="559"/>
                    <a:pt x="7876" y="579"/>
                  </a:cubicBezTo>
                  <a:cubicBezTo>
                    <a:pt x="7940" y="611"/>
                    <a:pt x="8036" y="740"/>
                    <a:pt x="8133" y="932"/>
                  </a:cubicBezTo>
                  <a:cubicBezTo>
                    <a:pt x="8261" y="1254"/>
                    <a:pt x="8326" y="1704"/>
                    <a:pt x="8390" y="2250"/>
                  </a:cubicBezTo>
                  <a:cubicBezTo>
                    <a:pt x="8422" y="2797"/>
                    <a:pt x="8422" y="3440"/>
                    <a:pt x="8422" y="4083"/>
                  </a:cubicBezTo>
                  <a:cubicBezTo>
                    <a:pt x="8422" y="4790"/>
                    <a:pt x="8422" y="5465"/>
                    <a:pt x="8422" y="6140"/>
                  </a:cubicBezTo>
                  <a:cubicBezTo>
                    <a:pt x="8422" y="7458"/>
                    <a:pt x="8358" y="9161"/>
                    <a:pt x="8293" y="10608"/>
                  </a:cubicBezTo>
                  <a:cubicBezTo>
                    <a:pt x="8261" y="11315"/>
                    <a:pt x="8197" y="11958"/>
                    <a:pt x="8165" y="12440"/>
                  </a:cubicBezTo>
                  <a:cubicBezTo>
                    <a:pt x="8133" y="12665"/>
                    <a:pt x="8101" y="12858"/>
                    <a:pt x="8101" y="12987"/>
                  </a:cubicBezTo>
                  <a:cubicBezTo>
                    <a:pt x="8068" y="13083"/>
                    <a:pt x="8068" y="13115"/>
                    <a:pt x="8068" y="13147"/>
                  </a:cubicBezTo>
                  <a:lnTo>
                    <a:pt x="8036" y="13212"/>
                  </a:lnTo>
                  <a:lnTo>
                    <a:pt x="8049" y="13215"/>
                  </a:lnTo>
                  <a:lnTo>
                    <a:pt x="8049" y="13215"/>
                  </a:lnTo>
                  <a:cubicBezTo>
                    <a:pt x="8006" y="13286"/>
                    <a:pt x="7925" y="13403"/>
                    <a:pt x="7843" y="13565"/>
                  </a:cubicBezTo>
                  <a:cubicBezTo>
                    <a:pt x="7426" y="14240"/>
                    <a:pt x="6526" y="15751"/>
                    <a:pt x="5561" y="17198"/>
                  </a:cubicBezTo>
                  <a:cubicBezTo>
                    <a:pt x="5111" y="17937"/>
                    <a:pt x="4597" y="18644"/>
                    <a:pt x="4179" y="19255"/>
                  </a:cubicBezTo>
                  <a:cubicBezTo>
                    <a:pt x="3729" y="19833"/>
                    <a:pt x="3311" y="20316"/>
                    <a:pt x="3054" y="20508"/>
                  </a:cubicBezTo>
                  <a:cubicBezTo>
                    <a:pt x="2797" y="20701"/>
                    <a:pt x="2572" y="20766"/>
                    <a:pt x="2379" y="20766"/>
                  </a:cubicBezTo>
                  <a:cubicBezTo>
                    <a:pt x="2154" y="20766"/>
                    <a:pt x="1961" y="20701"/>
                    <a:pt x="1736" y="20573"/>
                  </a:cubicBezTo>
                  <a:cubicBezTo>
                    <a:pt x="1447" y="20348"/>
                    <a:pt x="1157" y="19994"/>
                    <a:pt x="932" y="19544"/>
                  </a:cubicBezTo>
                  <a:cubicBezTo>
                    <a:pt x="707" y="19126"/>
                    <a:pt x="579" y="18612"/>
                    <a:pt x="547" y="18194"/>
                  </a:cubicBezTo>
                  <a:lnTo>
                    <a:pt x="547" y="18162"/>
                  </a:lnTo>
                  <a:lnTo>
                    <a:pt x="547" y="18130"/>
                  </a:lnTo>
                  <a:cubicBezTo>
                    <a:pt x="547" y="17937"/>
                    <a:pt x="579" y="17615"/>
                    <a:pt x="675" y="17230"/>
                  </a:cubicBezTo>
                  <a:cubicBezTo>
                    <a:pt x="997" y="15848"/>
                    <a:pt x="1800" y="13469"/>
                    <a:pt x="2636" y="11154"/>
                  </a:cubicBezTo>
                  <a:cubicBezTo>
                    <a:pt x="3472" y="8808"/>
                    <a:pt x="4340" y="6558"/>
                    <a:pt x="4790" y="5304"/>
                  </a:cubicBezTo>
                  <a:cubicBezTo>
                    <a:pt x="5272" y="3922"/>
                    <a:pt x="6043" y="2700"/>
                    <a:pt x="6686" y="1833"/>
                  </a:cubicBezTo>
                  <a:cubicBezTo>
                    <a:pt x="7008" y="1415"/>
                    <a:pt x="7329" y="1061"/>
                    <a:pt x="7522" y="836"/>
                  </a:cubicBezTo>
                  <a:cubicBezTo>
                    <a:pt x="7618" y="709"/>
                    <a:pt x="7713" y="613"/>
                    <a:pt x="7777" y="548"/>
                  </a:cubicBezTo>
                  <a:close/>
                  <a:moveTo>
                    <a:pt x="7651" y="0"/>
                  </a:moveTo>
                  <a:cubicBezTo>
                    <a:pt x="7586" y="0"/>
                    <a:pt x="7522" y="32"/>
                    <a:pt x="7490" y="65"/>
                  </a:cubicBezTo>
                  <a:cubicBezTo>
                    <a:pt x="7458" y="97"/>
                    <a:pt x="5336" y="2218"/>
                    <a:pt x="4275" y="5143"/>
                  </a:cubicBezTo>
                  <a:cubicBezTo>
                    <a:pt x="3793" y="6526"/>
                    <a:pt x="2733" y="9290"/>
                    <a:pt x="1768" y="11958"/>
                  </a:cubicBezTo>
                  <a:cubicBezTo>
                    <a:pt x="1318" y="13276"/>
                    <a:pt x="868" y="14594"/>
                    <a:pt x="547" y="15655"/>
                  </a:cubicBezTo>
                  <a:cubicBezTo>
                    <a:pt x="386" y="16201"/>
                    <a:pt x="257" y="16683"/>
                    <a:pt x="161" y="17101"/>
                  </a:cubicBezTo>
                  <a:cubicBezTo>
                    <a:pt x="65" y="17519"/>
                    <a:pt x="0" y="17840"/>
                    <a:pt x="0" y="18130"/>
                  </a:cubicBezTo>
                  <a:cubicBezTo>
                    <a:pt x="0" y="18130"/>
                    <a:pt x="0" y="18194"/>
                    <a:pt x="0" y="18226"/>
                  </a:cubicBezTo>
                  <a:cubicBezTo>
                    <a:pt x="65" y="18901"/>
                    <a:pt x="322" y="19673"/>
                    <a:pt x="740" y="20251"/>
                  </a:cubicBezTo>
                  <a:cubicBezTo>
                    <a:pt x="932" y="20541"/>
                    <a:pt x="1157" y="20830"/>
                    <a:pt x="1447" y="20991"/>
                  </a:cubicBezTo>
                  <a:cubicBezTo>
                    <a:pt x="1736" y="21183"/>
                    <a:pt x="2025" y="21312"/>
                    <a:pt x="2379" y="21312"/>
                  </a:cubicBezTo>
                  <a:cubicBezTo>
                    <a:pt x="2700" y="21312"/>
                    <a:pt x="3054" y="21183"/>
                    <a:pt x="3375" y="20926"/>
                  </a:cubicBezTo>
                  <a:cubicBezTo>
                    <a:pt x="3793" y="20637"/>
                    <a:pt x="4275" y="20026"/>
                    <a:pt x="4790" y="19287"/>
                  </a:cubicBezTo>
                  <a:cubicBezTo>
                    <a:pt x="5593" y="18194"/>
                    <a:pt x="6493" y="16812"/>
                    <a:pt x="7201" y="15655"/>
                  </a:cubicBezTo>
                  <a:cubicBezTo>
                    <a:pt x="7554" y="15076"/>
                    <a:pt x="7876" y="14562"/>
                    <a:pt x="8101" y="14176"/>
                  </a:cubicBezTo>
                  <a:cubicBezTo>
                    <a:pt x="8197" y="13983"/>
                    <a:pt x="8293" y="13822"/>
                    <a:pt x="8390" y="13694"/>
                  </a:cubicBezTo>
                  <a:cubicBezTo>
                    <a:pt x="8454" y="13565"/>
                    <a:pt x="8486" y="13501"/>
                    <a:pt x="8519" y="13469"/>
                  </a:cubicBezTo>
                  <a:cubicBezTo>
                    <a:pt x="8551" y="13405"/>
                    <a:pt x="8551" y="13372"/>
                    <a:pt x="8583" y="13308"/>
                  </a:cubicBezTo>
                  <a:cubicBezTo>
                    <a:pt x="8647" y="13083"/>
                    <a:pt x="8679" y="12697"/>
                    <a:pt x="8711" y="12183"/>
                  </a:cubicBezTo>
                  <a:cubicBezTo>
                    <a:pt x="8840" y="10640"/>
                    <a:pt x="8969" y="8004"/>
                    <a:pt x="8969" y="6140"/>
                  </a:cubicBezTo>
                  <a:cubicBezTo>
                    <a:pt x="8969" y="5497"/>
                    <a:pt x="8969" y="4790"/>
                    <a:pt x="8969" y="4083"/>
                  </a:cubicBezTo>
                  <a:cubicBezTo>
                    <a:pt x="8969" y="3086"/>
                    <a:pt x="8936" y="2122"/>
                    <a:pt x="8808" y="1382"/>
                  </a:cubicBezTo>
                  <a:cubicBezTo>
                    <a:pt x="8711" y="997"/>
                    <a:pt x="8615" y="675"/>
                    <a:pt x="8454" y="450"/>
                  </a:cubicBezTo>
                  <a:cubicBezTo>
                    <a:pt x="8390" y="322"/>
                    <a:pt x="8293" y="193"/>
                    <a:pt x="8165" y="129"/>
                  </a:cubicBezTo>
                  <a:cubicBezTo>
                    <a:pt x="8036" y="32"/>
                    <a:pt x="7876" y="0"/>
                    <a:pt x="7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303;p64">
              <a:extLst>
                <a:ext uri="{FF2B5EF4-FFF2-40B4-BE49-F238E27FC236}">
                  <a16:creationId xmlns:a16="http://schemas.microsoft.com/office/drawing/2014/main" id="{024A7614-306E-6566-8077-A74A5E928455}"/>
                </a:ext>
              </a:extLst>
            </p:cNvPr>
            <p:cNvSpPr/>
            <p:nvPr/>
          </p:nvSpPr>
          <p:spPr>
            <a:xfrm>
              <a:off x="4232675" y="1580025"/>
              <a:ext cx="750600" cy="670350"/>
            </a:xfrm>
            <a:custGeom>
              <a:avLst/>
              <a:gdLst/>
              <a:ahLst/>
              <a:cxnLst/>
              <a:rect l="l" t="t" r="r" b="b"/>
              <a:pathLst>
                <a:path w="30024" h="26814" extrusionOk="0">
                  <a:moveTo>
                    <a:pt x="3646" y="0"/>
                  </a:moveTo>
                  <a:cubicBezTo>
                    <a:pt x="3614" y="0"/>
                    <a:pt x="3588" y="2"/>
                    <a:pt x="3568" y="5"/>
                  </a:cubicBezTo>
                  <a:cubicBezTo>
                    <a:pt x="483" y="616"/>
                    <a:pt x="0" y="20385"/>
                    <a:pt x="0" y="20385"/>
                  </a:cubicBezTo>
                  <a:lnTo>
                    <a:pt x="24302" y="26814"/>
                  </a:lnTo>
                  <a:cubicBezTo>
                    <a:pt x="24302" y="26814"/>
                    <a:pt x="30023" y="11095"/>
                    <a:pt x="30023" y="8234"/>
                  </a:cubicBezTo>
                  <a:cubicBezTo>
                    <a:pt x="30023" y="5422"/>
                    <a:pt x="5546" y="0"/>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304;p64">
              <a:extLst>
                <a:ext uri="{FF2B5EF4-FFF2-40B4-BE49-F238E27FC236}">
                  <a16:creationId xmlns:a16="http://schemas.microsoft.com/office/drawing/2014/main" id="{CFC987AC-41D6-F16C-6699-B93AC299EBEF}"/>
                </a:ext>
              </a:extLst>
            </p:cNvPr>
            <p:cNvSpPr/>
            <p:nvPr/>
          </p:nvSpPr>
          <p:spPr>
            <a:xfrm>
              <a:off x="4226250" y="1573725"/>
              <a:ext cx="763450" cy="683300"/>
            </a:xfrm>
            <a:custGeom>
              <a:avLst/>
              <a:gdLst/>
              <a:ahLst/>
              <a:cxnLst/>
              <a:rect l="l" t="t" r="r" b="b"/>
              <a:pathLst>
                <a:path w="30538" h="27332" extrusionOk="0">
                  <a:moveTo>
                    <a:pt x="3922" y="514"/>
                  </a:moveTo>
                  <a:cubicBezTo>
                    <a:pt x="4115" y="514"/>
                    <a:pt x="4726" y="611"/>
                    <a:pt x="5561" y="772"/>
                  </a:cubicBezTo>
                  <a:cubicBezTo>
                    <a:pt x="8551" y="1286"/>
                    <a:pt x="14690" y="2668"/>
                    <a:pt x="20123" y="4243"/>
                  </a:cubicBezTo>
                  <a:cubicBezTo>
                    <a:pt x="22823" y="5015"/>
                    <a:pt x="25330" y="5818"/>
                    <a:pt x="27162" y="6590"/>
                  </a:cubicBezTo>
                  <a:cubicBezTo>
                    <a:pt x="28062" y="6976"/>
                    <a:pt x="28802" y="7361"/>
                    <a:pt x="29316" y="7683"/>
                  </a:cubicBezTo>
                  <a:cubicBezTo>
                    <a:pt x="29541" y="7876"/>
                    <a:pt x="29734" y="8036"/>
                    <a:pt x="29862" y="8165"/>
                  </a:cubicBezTo>
                  <a:cubicBezTo>
                    <a:pt x="29959" y="8326"/>
                    <a:pt x="29991" y="8422"/>
                    <a:pt x="29991" y="8486"/>
                  </a:cubicBezTo>
                  <a:cubicBezTo>
                    <a:pt x="29991" y="8808"/>
                    <a:pt x="29927" y="9354"/>
                    <a:pt x="29766" y="10029"/>
                  </a:cubicBezTo>
                  <a:cubicBezTo>
                    <a:pt x="29220" y="12472"/>
                    <a:pt x="27837" y="16715"/>
                    <a:pt x="26616" y="20348"/>
                  </a:cubicBezTo>
                  <a:cubicBezTo>
                    <a:pt x="26005" y="22148"/>
                    <a:pt x="25427" y="23787"/>
                    <a:pt x="25009" y="25009"/>
                  </a:cubicBezTo>
                  <a:cubicBezTo>
                    <a:pt x="24703" y="25817"/>
                    <a:pt x="24486" y="26433"/>
                    <a:pt x="24378" y="26744"/>
                  </a:cubicBezTo>
                  <a:lnTo>
                    <a:pt x="24378" y="26744"/>
                  </a:lnTo>
                  <a:lnTo>
                    <a:pt x="547" y="20439"/>
                  </a:lnTo>
                  <a:lnTo>
                    <a:pt x="547" y="20439"/>
                  </a:lnTo>
                  <a:cubicBezTo>
                    <a:pt x="547" y="20291"/>
                    <a:pt x="547" y="20062"/>
                    <a:pt x="547" y="19769"/>
                  </a:cubicBezTo>
                  <a:cubicBezTo>
                    <a:pt x="611" y="17905"/>
                    <a:pt x="836" y="13147"/>
                    <a:pt x="1383" y="8840"/>
                  </a:cubicBezTo>
                  <a:cubicBezTo>
                    <a:pt x="1640" y="6654"/>
                    <a:pt x="1993" y="4597"/>
                    <a:pt x="2411" y="3086"/>
                  </a:cubicBezTo>
                  <a:cubicBezTo>
                    <a:pt x="2636" y="2315"/>
                    <a:pt x="2893" y="1672"/>
                    <a:pt x="3150" y="1222"/>
                  </a:cubicBezTo>
                  <a:cubicBezTo>
                    <a:pt x="3279" y="1029"/>
                    <a:pt x="3408" y="836"/>
                    <a:pt x="3536" y="739"/>
                  </a:cubicBezTo>
                  <a:cubicBezTo>
                    <a:pt x="3665" y="611"/>
                    <a:pt x="3793" y="547"/>
                    <a:pt x="3890" y="514"/>
                  </a:cubicBezTo>
                  <a:close/>
                  <a:moveTo>
                    <a:pt x="3793" y="0"/>
                  </a:moveTo>
                  <a:cubicBezTo>
                    <a:pt x="3536" y="64"/>
                    <a:pt x="3279" y="193"/>
                    <a:pt x="3086" y="418"/>
                  </a:cubicBezTo>
                  <a:cubicBezTo>
                    <a:pt x="2733" y="804"/>
                    <a:pt x="2443" y="1382"/>
                    <a:pt x="2154" y="2122"/>
                  </a:cubicBezTo>
                  <a:cubicBezTo>
                    <a:pt x="1222" y="4725"/>
                    <a:pt x="707" y="9354"/>
                    <a:pt x="386" y="13308"/>
                  </a:cubicBezTo>
                  <a:cubicBezTo>
                    <a:pt x="65" y="17294"/>
                    <a:pt x="0" y="20605"/>
                    <a:pt x="0" y="20605"/>
                  </a:cubicBezTo>
                  <a:cubicBezTo>
                    <a:pt x="0" y="20733"/>
                    <a:pt x="65" y="20862"/>
                    <a:pt x="193" y="20894"/>
                  </a:cubicBezTo>
                  <a:lnTo>
                    <a:pt x="24494" y="27323"/>
                  </a:lnTo>
                  <a:cubicBezTo>
                    <a:pt x="24516" y="27328"/>
                    <a:pt x="24537" y="27331"/>
                    <a:pt x="24558" y="27331"/>
                  </a:cubicBezTo>
                  <a:cubicBezTo>
                    <a:pt x="24664" y="27331"/>
                    <a:pt x="24762" y="27264"/>
                    <a:pt x="24816" y="27130"/>
                  </a:cubicBezTo>
                  <a:cubicBezTo>
                    <a:pt x="24816" y="27130"/>
                    <a:pt x="26230" y="23208"/>
                    <a:pt x="27677" y="18933"/>
                  </a:cubicBezTo>
                  <a:cubicBezTo>
                    <a:pt x="28384" y="16780"/>
                    <a:pt x="29091" y="14529"/>
                    <a:pt x="29637" y="12665"/>
                  </a:cubicBezTo>
                  <a:cubicBezTo>
                    <a:pt x="29895" y="11733"/>
                    <a:pt x="30120" y="10865"/>
                    <a:pt x="30280" y="10158"/>
                  </a:cubicBezTo>
                  <a:cubicBezTo>
                    <a:pt x="30441" y="9451"/>
                    <a:pt x="30537" y="8872"/>
                    <a:pt x="30537" y="8486"/>
                  </a:cubicBezTo>
                  <a:cubicBezTo>
                    <a:pt x="30537" y="8197"/>
                    <a:pt x="30377" y="7972"/>
                    <a:pt x="30184" y="7747"/>
                  </a:cubicBezTo>
                  <a:cubicBezTo>
                    <a:pt x="29798" y="7329"/>
                    <a:pt x="29155" y="6943"/>
                    <a:pt x="28287" y="6525"/>
                  </a:cubicBezTo>
                  <a:cubicBezTo>
                    <a:pt x="25266" y="5079"/>
                    <a:pt x="19608" y="3440"/>
                    <a:pt x="14497" y="2186"/>
                  </a:cubicBezTo>
                  <a:cubicBezTo>
                    <a:pt x="11926" y="1543"/>
                    <a:pt x="9483" y="997"/>
                    <a:pt x="7619" y="611"/>
                  </a:cubicBezTo>
                  <a:cubicBezTo>
                    <a:pt x="6654" y="418"/>
                    <a:pt x="5851" y="257"/>
                    <a:pt x="5240" y="161"/>
                  </a:cubicBezTo>
                  <a:cubicBezTo>
                    <a:pt x="4597" y="64"/>
                    <a:pt x="4179"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305;p64">
              <a:extLst>
                <a:ext uri="{FF2B5EF4-FFF2-40B4-BE49-F238E27FC236}">
                  <a16:creationId xmlns:a16="http://schemas.microsoft.com/office/drawing/2014/main" id="{67AE6733-8A3E-AAC5-C78F-BE543D6E7D97}"/>
                </a:ext>
              </a:extLst>
            </p:cNvPr>
            <p:cNvSpPr/>
            <p:nvPr/>
          </p:nvSpPr>
          <p:spPr>
            <a:xfrm>
              <a:off x="4206950" y="1267500"/>
              <a:ext cx="706400" cy="822825"/>
            </a:xfrm>
            <a:custGeom>
              <a:avLst/>
              <a:gdLst/>
              <a:ahLst/>
              <a:cxnLst/>
              <a:rect l="l" t="t" r="r" b="b"/>
              <a:pathLst>
                <a:path w="28256" h="32913" extrusionOk="0">
                  <a:moveTo>
                    <a:pt x="14958" y="1"/>
                  </a:moveTo>
                  <a:cubicBezTo>
                    <a:pt x="13842" y="1"/>
                    <a:pt x="13148" y="163"/>
                    <a:pt x="13148" y="163"/>
                  </a:cubicBezTo>
                  <a:cubicBezTo>
                    <a:pt x="13148" y="163"/>
                    <a:pt x="12363" y="80"/>
                    <a:pt x="11180" y="80"/>
                  </a:cubicBezTo>
                  <a:cubicBezTo>
                    <a:pt x="9242" y="80"/>
                    <a:pt x="6234" y="303"/>
                    <a:pt x="3858" y="1481"/>
                  </a:cubicBezTo>
                  <a:cubicBezTo>
                    <a:pt x="1" y="3409"/>
                    <a:pt x="1" y="6656"/>
                    <a:pt x="194" y="9806"/>
                  </a:cubicBezTo>
                  <a:cubicBezTo>
                    <a:pt x="387" y="12924"/>
                    <a:pt x="1447" y="29864"/>
                    <a:pt x="1737" y="31086"/>
                  </a:cubicBezTo>
                  <a:cubicBezTo>
                    <a:pt x="2058" y="32307"/>
                    <a:pt x="9001" y="31986"/>
                    <a:pt x="13051" y="32789"/>
                  </a:cubicBezTo>
                  <a:cubicBezTo>
                    <a:pt x="13477" y="32874"/>
                    <a:pt x="13890" y="32913"/>
                    <a:pt x="14288" y="32913"/>
                  </a:cubicBezTo>
                  <a:cubicBezTo>
                    <a:pt x="17678" y="32913"/>
                    <a:pt x="20023" y="30112"/>
                    <a:pt x="20541" y="28932"/>
                  </a:cubicBezTo>
                  <a:cubicBezTo>
                    <a:pt x="21152" y="27614"/>
                    <a:pt x="28256" y="14756"/>
                    <a:pt x="28256" y="12024"/>
                  </a:cubicBezTo>
                  <a:cubicBezTo>
                    <a:pt x="28256" y="9292"/>
                    <a:pt x="25331" y="4117"/>
                    <a:pt x="21152" y="1706"/>
                  </a:cubicBezTo>
                  <a:cubicBezTo>
                    <a:pt x="18764" y="299"/>
                    <a:pt x="16473" y="1"/>
                    <a:pt x="14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306;p64">
              <a:extLst>
                <a:ext uri="{FF2B5EF4-FFF2-40B4-BE49-F238E27FC236}">
                  <a16:creationId xmlns:a16="http://schemas.microsoft.com/office/drawing/2014/main" id="{577E2C45-5240-A323-9202-83B537581D04}"/>
                </a:ext>
              </a:extLst>
            </p:cNvPr>
            <p:cNvSpPr/>
            <p:nvPr/>
          </p:nvSpPr>
          <p:spPr>
            <a:xfrm>
              <a:off x="4203750" y="1261100"/>
              <a:ext cx="716025" cy="835800"/>
            </a:xfrm>
            <a:custGeom>
              <a:avLst/>
              <a:gdLst/>
              <a:ahLst/>
              <a:cxnLst/>
              <a:rect l="l" t="t" r="r" b="b"/>
              <a:pathLst>
                <a:path w="28641" h="33432" extrusionOk="0">
                  <a:moveTo>
                    <a:pt x="15140" y="547"/>
                  </a:moveTo>
                  <a:cubicBezTo>
                    <a:pt x="16619" y="547"/>
                    <a:pt x="18837" y="837"/>
                    <a:pt x="21151" y="2187"/>
                  </a:cubicBezTo>
                  <a:cubicBezTo>
                    <a:pt x="23176" y="3376"/>
                    <a:pt x="24944" y="5241"/>
                    <a:pt x="26166" y="7137"/>
                  </a:cubicBezTo>
                  <a:cubicBezTo>
                    <a:pt x="27419" y="9066"/>
                    <a:pt x="28127" y="10994"/>
                    <a:pt x="28127" y="12280"/>
                  </a:cubicBezTo>
                  <a:cubicBezTo>
                    <a:pt x="28127" y="12569"/>
                    <a:pt x="27998" y="13052"/>
                    <a:pt x="27805" y="13662"/>
                  </a:cubicBezTo>
                  <a:cubicBezTo>
                    <a:pt x="27162" y="15784"/>
                    <a:pt x="25426" y="19352"/>
                    <a:pt x="23819" y="22534"/>
                  </a:cubicBezTo>
                  <a:cubicBezTo>
                    <a:pt x="23016" y="24109"/>
                    <a:pt x="22244" y="25620"/>
                    <a:pt x="21633" y="26777"/>
                  </a:cubicBezTo>
                  <a:cubicBezTo>
                    <a:pt x="21023" y="27935"/>
                    <a:pt x="20573" y="28770"/>
                    <a:pt x="20444" y="29092"/>
                  </a:cubicBezTo>
                  <a:cubicBezTo>
                    <a:pt x="20187" y="29638"/>
                    <a:pt x="19480" y="30603"/>
                    <a:pt x="18451" y="31406"/>
                  </a:cubicBezTo>
                  <a:cubicBezTo>
                    <a:pt x="17423" y="32242"/>
                    <a:pt x="16040" y="32917"/>
                    <a:pt x="14433" y="32917"/>
                  </a:cubicBezTo>
                  <a:cubicBezTo>
                    <a:pt x="14047" y="32917"/>
                    <a:pt x="13662" y="32853"/>
                    <a:pt x="13244" y="32788"/>
                  </a:cubicBezTo>
                  <a:cubicBezTo>
                    <a:pt x="11186" y="32370"/>
                    <a:pt x="8422" y="32242"/>
                    <a:pt x="6140" y="32081"/>
                  </a:cubicBezTo>
                  <a:cubicBezTo>
                    <a:pt x="5015" y="31985"/>
                    <a:pt x="3986" y="31888"/>
                    <a:pt x="3247" y="31760"/>
                  </a:cubicBezTo>
                  <a:cubicBezTo>
                    <a:pt x="2893" y="31663"/>
                    <a:pt x="2604" y="31599"/>
                    <a:pt x="2411" y="31503"/>
                  </a:cubicBezTo>
                  <a:cubicBezTo>
                    <a:pt x="2315" y="31438"/>
                    <a:pt x="2250" y="31406"/>
                    <a:pt x="2186" y="31374"/>
                  </a:cubicBezTo>
                  <a:lnTo>
                    <a:pt x="2154" y="31278"/>
                  </a:lnTo>
                  <a:cubicBezTo>
                    <a:pt x="2122" y="31213"/>
                    <a:pt x="2090" y="31085"/>
                    <a:pt x="2090" y="30892"/>
                  </a:cubicBezTo>
                  <a:cubicBezTo>
                    <a:pt x="1897" y="29477"/>
                    <a:pt x="1575" y="25009"/>
                    <a:pt x="1286" y="20509"/>
                  </a:cubicBezTo>
                  <a:cubicBezTo>
                    <a:pt x="965" y="16009"/>
                    <a:pt x="675" y="11509"/>
                    <a:pt x="579" y="10030"/>
                  </a:cubicBezTo>
                  <a:cubicBezTo>
                    <a:pt x="547" y="9451"/>
                    <a:pt x="515" y="8873"/>
                    <a:pt x="515" y="8294"/>
                  </a:cubicBezTo>
                  <a:cubicBezTo>
                    <a:pt x="515" y="7041"/>
                    <a:pt x="675" y="5851"/>
                    <a:pt x="1190" y="4758"/>
                  </a:cubicBezTo>
                  <a:cubicBezTo>
                    <a:pt x="1704" y="3698"/>
                    <a:pt x="2572" y="2765"/>
                    <a:pt x="4083" y="1994"/>
                  </a:cubicBezTo>
                  <a:cubicBezTo>
                    <a:pt x="6397" y="837"/>
                    <a:pt x="9322" y="612"/>
                    <a:pt x="11251" y="612"/>
                  </a:cubicBezTo>
                  <a:cubicBezTo>
                    <a:pt x="11862" y="612"/>
                    <a:pt x="12344" y="644"/>
                    <a:pt x="12697" y="644"/>
                  </a:cubicBezTo>
                  <a:cubicBezTo>
                    <a:pt x="12890" y="676"/>
                    <a:pt x="13019" y="676"/>
                    <a:pt x="13115" y="676"/>
                  </a:cubicBezTo>
                  <a:cubicBezTo>
                    <a:pt x="13212" y="708"/>
                    <a:pt x="13244" y="708"/>
                    <a:pt x="13244" y="708"/>
                  </a:cubicBezTo>
                  <a:lnTo>
                    <a:pt x="13340" y="708"/>
                  </a:lnTo>
                  <a:lnTo>
                    <a:pt x="13372" y="676"/>
                  </a:lnTo>
                  <a:cubicBezTo>
                    <a:pt x="13501" y="644"/>
                    <a:pt x="14176" y="547"/>
                    <a:pt x="15140" y="547"/>
                  </a:cubicBezTo>
                  <a:close/>
                  <a:moveTo>
                    <a:pt x="15140" y="1"/>
                  </a:moveTo>
                  <a:cubicBezTo>
                    <a:pt x="14118" y="1"/>
                    <a:pt x="13422" y="126"/>
                    <a:pt x="13251" y="156"/>
                  </a:cubicBezTo>
                  <a:lnTo>
                    <a:pt x="13251" y="156"/>
                  </a:lnTo>
                  <a:cubicBezTo>
                    <a:pt x="13044" y="134"/>
                    <a:pt x="12286" y="65"/>
                    <a:pt x="11251" y="65"/>
                  </a:cubicBezTo>
                  <a:cubicBezTo>
                    <a:pt x="9290" y="65"/>
                    <a:pt x="6268" y="290"/>
                    <a:pt x="3858" y="1512"/>
                  </a:cubicBezTo>
                  <a:cubicBezTo>
                    <a:pt x="2250" y="2315"/>
                    <a:pt x="1254" y="3376"/>
                    <a:pt x="707" y="4533"/>
                  </a:cubicBezTo>
                  <a:cubicBezTo>
                    <a:pt x="129" y="5723"/>
                    <a:pt x="0" y="7008"/>
                    <a:pt x="0" y="8294"/>
                  </a:cubicBezTo>
                  <a:cubicBezTo>
                    <a:pt x="0" y="8873"/>
                    <a:pt x="32" y="9484"/>
                    <a:pt x="65" y="10062"/>
                  </a:cubicBezTo>
                  <a:cubicBezTo>
                    <a:pt x="161" y="11637"/>
                    <a:pt x="482" y="16652"/>
                    <a:pt x="804" y="21441"/>
                  </a:cubicBezTo>
                  <a:cubicBezTo>
                    <a:pt x="965" y="23820"/>
                    <a:pt x="1125" y="26167"/>
                    <a:pt x="1254" y="27967"/>
                  </a:cubicBezTo>
                  <a:cubicBezTo>
                    <a:pt x="1350" y="28867"/>
                    <a:pt x="1415" y="29638"/>
                    <a:pt x="1479" y="30249"/>
                  </a:cubicBezTo>
                  <a:cubicBezTo>
                    <a:pt x="1511" y="30538"/>
                    <a:pt x="1511" y="30763"/>
                    <a:pt x="1543" y="30988"/>
                  </a:cubicBezTo>
                  <a:cubicBezTo>
                    <a:pt x="1575" y="31181"/>
                    <a:pt x="1607" y="31310"/>
                    <a:pt x="1607" y="31406"/>
                  </a:cubicBezTo>
                  <a:cubicBezTo>
                    <a:pt x="1640" y="31535"/>
                    <a:pt x="1736" y="31663"/>
                    <a:pt x="1832" y="31760"/>
                  </a:cubicBezTo>
                  <a:cubicBezTo>
                    <a:pt x="1993" y="31920"/>
                    <a:pt x="2250" y="32017"/>
                    <a:pt x="2540" y="32113"/>
                  </a:cubicBezTo>
                  <a:cubicBezTo>
                    <a:pt x="3086" y="32274"/>
                    <a:pt x="3793" y="32403"/>
                    <a:pt x="4597" y="32467"/>
                  </a:cubicBezTo>
                  <a:cubicBezTo>
                    <a:pt x="7104" y="32756"/>
                    <a:pt x="10672" y="32820"/>
                    <a:pt x="13147" y="33303"/>
                  </a:cubicBezTo>
                  <a:cubicBezTo>
                    <a:pt x="13597" y="33399"/>
                    <a:pt x="14015" y="33431"/>
                    <a:pt x="14433" y="33431"/>
                  </a:cubicBezTo>
                  <a:cubicBezTo>
                    <a:pt x="16201" y="33431"/>
                    <a:pt x="17680" y="32724"/>
                    <a:pt x="18773" y="31824"/>
                  </a:cubicBezTo>
                  <a:cubicBezTo>
                    <a:pt x="19898" y="30956"/>
                    <a:pt x="20637" y="29960"/>
                    <a:pt x="20926" y="29317"/>
                  </a:cubicBezTo>
                  <a:cubicBezTo>
                    <a:pt x="21055" y="28995"/>
                    <a:pt x="21633" y="27935"/>
                    <a:pt x="22373" y="26520"/>
                  </a:cubicBezTo>
                  <a:cubicBezTo>
                    <a:pt x="23498" y="24366"/>
                    <a:pt x="25073" y="21345"/>
                    <a:pt x="26359" y="18613"/>
                  </a:cubicBezTo>
                  <a:cubicBezTo>
                    <a:pt x="27002" y="17230"/>
                    <a:pt x="27548" y="15945"/>
                    <a:pt x="27966" y="14852"/>
                  </a:cubicBezTo>
                  <a:cubicBezTo>
                    <a:pt x="28384" y="13759"/>
                    <a:pt x="28641" y="12891"/>
                    <a:pt x="28641" y="12280"/>
                  </a:cubicBezTo>
                  <a:cubicBezTo>
                    <a:pt x="28641" y="10834"/>
                    <a:pt x="27902" y="8841"/>
                    <a:pt x="26616" y="6848"/>
                  </a:cubicBezTo>
                  <a:cubicBezTo>
                    <a:pt x="25330" y="4887"/>
                    <a:pt x="23562" y="2958"/>
                    <a:pt x="21441" y="1737"/>
                  </a:cubicBezTo>
                  <a:cubicBezTo>
                    <a:pt x="18998" y="290"/>
                    <a:pt x="16683" y="1"/>
                    <a:pt x="15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307;p64">
              <a:extLst>
                <a:ext uri="{FF2B5EF4-FFF2-40B4-BE49-F238E27FC236}">
                  <a16:creationId xmlns:a16="http://schemas.microsoft.com/office/drawing/2014/main" id="{021A6FBD-75E1-D8DB-3628-0C7915ED1EE0}"/>
                </a:ext>
              </a:extLst>
            </p:cNvPr>
            <p:cNvSpPr/>
            <p:nvPr/>
          </p:nvSpPr>
          <p:spPr>
            <a:xfrm>
              <a:off x="4358850" y="1471650"/>
              <a:ext cx="194500" cy="575425"/>
            </a:xfrm>
            <a:custGeom>
              <a:avLst/>
              <a:gdLst/>
              <a:ahLst/>
              <a:cxnLst/>
              <a:rect l="l" t="t" r="r" b="b"/>
              <a:pathLst>
                <a:path w="7780" h="23017" extrusionOk="0">
                  <a:moveTo>
                    <a:pt x="6686" y="1"/>
                  </a:moveTo>
                  <a:lnTo>
                    <a:pt x="3247" y="2444"/>
                  </a:lnTo>
                  <a:lnTo>
                    <a:pt x="4340" y="4887"/>
                  </a:lnTo>
                  <a:lnTo>
                    <a:pt x="0" y="20059"/>
                  </a:lnTo>
                  <a:lnTo>
                    <a:pt x="997" y="23016"/>
                  </a:lnTo>
                  <a:lnTo>
                    <a:pt x="3954" y="20766"/>
                  </a:lnTo>
                  <a:lnTo>
                    <a:pt x="5561" y="5176"/>
                  </a:lnTo>
                  <a:lnTo>
                    <a:pt x="7779" y="2733"/>
                  </a:lnTo>
                  <a:lnTo>
                    <a:pt x="66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308;p64">
              <a:extLst>
                <a:ext uri="{FF2B5EF4-FFF2-40B4-BE49-F238E27FC236}">
                  <a16:creationId xmlns:a16="http://schemas.microsoft.com/office/drawing/2014/main" id="{8A46F2D8-6DF4-BEB1-76FA-6C42C0B40A9F}"/>
                </a:ext>
              </a:extLst>
            </p:cNvPr>
            <p:cNvSpPr/>
            <p:nvPr/>
          </p:nvSpPr>
          <p:spPr>
            <a:xfrm>
              <a:off x="4351600" y="1465225"/>
              <a:ext cx="208975" cy="588275"/>
            </a:xfrm>
            <a:custGeom>
              <a:avLst/>
              <a:gdLst/>
              <a:ahLst/>
              <a:cxnLst/>
              <a:rect l="l" t="t" r="r" b="b"/>
              <a:pathLst>
                <a:path w="8359" h="23531" extrusionOk="0">
                  <a:moveTo>
                    <a:pt x="6848" y="676"/>
                  </a:moveTo>
                  <a:lnTo>
                    <a:pt x="7780" y="2958"/>
                  </a:lnTo>
                  <a:lnTo>
                    <a:pt x="5658" y="5240"/>
                  </a:lnTo>
                  <a:cubicBezTo>
                    <a:pt x="5626" y="5304"/>
                    <a:pt x="5594" y="5337"/>
                    <a:pt x="5594" y="5401"/>
                  </a:cubicBezTo>
                  <a:lnTo>
                    <a:pt x="3987" y="20895"/>
                  </a:lnTo>
                  <a:lnTo>
                    <a:pt x="1415" y="22823"/>
                  </a:lnTo>
                  <a:lnTo>
                    <a:pt x="579" y="20316"/>
                  </a:lnTo>
                  <a:lnTo>
                    <a:pt x="4887" y="5208"/>
                  </a:lnTo>
                  <a:cubicBezTo>
                    <a:pt x="4919" y="5144"/>
                    <a:pt x="4919" y="5079"/>
                    <a:pt x="4887" y="5015"/>
                  </a:cubicBezTo>
                  <a:lnTo>
                    <a:pt x="3851" y="2795"/>
                  </a:lnTo>
                  <a:lnTo>
                    <a:pt x="6848" y="676"/>
                  </a:lnTo>
                  <a:close/>
                  <a:moveTo>
                    <a:pt x="7040" y="1"/>
                  </a:moveTo>
                  <a:cubicBezTo>
                    <a:pt x="6976" y="1"/>
                    <a:pt x="6880" y="1"/>
                    <a:pt x="6815" y="65"/>
                  </a:cubicBezTo>
                  <a:lnTo>
                    <a:pt x="3376" y="2476"/>
                  </a:lnTo>
                  <a:cubicBezTo>
                    <a:pt x="3280" y="2572"/>
                    <a:pt x="3215" y="2701"/>
                    <a:pt x="3280" y="2797"/>
                  </a:cubicBezTo>
                  <a:lnTo>
                    <a:pt x="4340" y="5144"/>
                  </a:lnTo>
                  <a:lnTo>
                    <a:pt x="33" y="20252"/>
                  </a:lnTo>
                  <a:cubicBezTo>
                    <a:pt x="1" y="20316"/>
                    <a:pt x="1" y="20348"/>
                    <a:pt x="33" y="20412"/>
                  </a:cubicBezTo>
                  <a:lnTo>
                    <a:pt x="1029" y="23338"/>
                  </a:lnTo>
                  <a:cubicBezTo>
                    <a:pt x="1062" y="23434"/>
                    <a:pt x="1126" y="23498"/>
                    <a:pt x="1222" y="23530"/>
                  </a:cubicBezTo>
                  <a:cubicBezTo>
                    <a:pt x="1287" y="23530"/>
                    <a:pt x="1383" y="23530"/>
                    <a:pt x="1447" y="23466"/>
                  </a:cubicBezTo>
                  <a:lnTo>
                    <a:pt x="4405" y="21248"/>
                  </a:lnTo>
                  <a:cubicBezTo>
                    <a:pt x="4469" y="21216"/>
                    <a:pt x="4501" y="21152"/>
                    <a:pt x="4501" y="21055"/>
                  </a:cubicBezTo>
                  <a:lnTo>
                    <a:pt x="6108" y="5562"/>
                  </a:lnTo>
                  <a:lnTo>
                    <a:pt x="8294" y="3183"/>
                  </a:lnTo>
                  <a:cubicBezTo>
                    <a:pt x="8358" y="3119"/>
                    <a:pt x="8358" y="2990"/>
                    <a:pt x="8326" y="2894"/>
                  </a:cubicBezTo>
                  <a:lnTo>
                    <a:pt x="7233" y="161"/>
                  </a:lnTo>
                  <a:cubicBezTo>
                    <a:pt x="7201" y="97"/>
                    <a:pt x="7137" y="33"/>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309;p64">
              <a:extLst>
                <a:ext uri="{FF2B5EF4-FFF2-40B4-BE49-F238E27FC236}">
                  <a16:creationId xmlns:a16="http://schemas.microsoft.com/office/drawing/2014/main" id="{CD7B0142-42D1-CB7D-20BD-65278D753516}"/>
                </a:ext>
              </a:extLst>
            </p:cNvPr>
            <p:cNvSpPr/>
            <p:nvPr/>
          </p:nvSpPr>
          <p:spPr>
            <a:xfrm>
              <a:off x="4399025" y="1330225"/>
              <a:ext cx="261200" cy="301375"/>
            </a:xfrm>
            <a:custGeom>
              <a:avLst/>
              <a:gdLst/>
              <a:ahLst/>
              <a:cxnLst/>
              <a:rect l="l" t="t" r="r" b="b"/>
              <a:pathLst>
                <a:path w="10448" h="12055" extrusionOk="0">
                  <a:moveTo>
                    <a:pt x="5079" y="0"/>
                  </a:moveTo>
                  <a:cubicBezTo>
                    <a:pt x="2829" y="0"/>
                    <a:pt x="1929" y="1833"/>
                    <a:pt x="1929" y="1833"/>
                  </a:cubicBezTo>
                  <a:cubicBezTo>
                    <a:pt x="1929" y="1833"/>
                    <a:pt x="804" y="3954"/>
                    <a:pt x="418" y="5369"/>
                  </a:cubicBezTo>
                  <a:cubicBezTo>
                    <a:pt x="0" y="6783"/>
                    <a:pt x="0" y="9419"/>
                    <a:pt x="0" y="9419"/>
                  </a:cubicBezTo>
                  <a:cubicBezTo>
                    <a:pt x="0" y="9419"/>
                    <a:pt x="3247" y="7908"/>
                    <a:pt x="4147" y="7908"/>
                  </a:cubicBezTo>
                  <a:cubicBezTo>
                    <a:pt x="5079" y="7908"/>
                    <a:pt x="6911" y="12055"/>
                    <a:pt x="6911" y="12055"/>
                  </a:cubicBezTo>
                  <a:cubicBezTo>
                    <a:pt x="6911" y="12055"/>
                    <a:pt x="9644" y="8004"/>
                    <a:pt x="10029" y="5047"/>
                  </a:cubicBezTo>
                  <a:cubicBezTo>
                    <a:pt x="10447" y="2122"/>
                    <a:pt x="7297" y="0"/>
                    <a:pt x="5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310;p64">
              <a:extLst>
                <a:ext uri="{FF2B5EF4-FFF2-40B4-BE49-F238E27FC236}">
                  <a16:creationId xmlns:a16="http://schemas.microsoft.com/office/drawing/2014/main" id="{BD593A2C-A35A-9B7E-AFA5-C821D0748618}"/>
                </a:ext>
              </a:extLst>
            </p:cNvPr>
            <p:cNvSpPr/>
            <p:nvPr/>
          </p:nvSpPr>
          <p:spPr>
            <a:xfrm>
              <a:off x="4392600" y="1323800"/>
              <a:ext cx="265200" cy="314225"/>
            </a:xfrm>
            <a:custGeom>
              <a:avLst/>
              <a:gdLst/>
              <a:ahLst/>
              <a:cxnLst/>
              <a:rect l="l" t="t" r="r" b="b"/>
              <a:pathLst>
                <a:path w="10608" h="12569" extrusionOk="0">
                  <a:moveTo>
                    <a:pt x="5336" y="515"/>
                  </a:moveTo>
                  <a:cubicBezTo>
                    <a:pt x="6300" y="515"/>
                    <a:pt x="7490" y="965"/>
                    <a:pt x="8454" y="1736"/>
                  </a:cubicBezTo>
                  <a:cubicBezTo>
                    <a:pt x="9386" y="2507"/>
                    <a:pt x="10061" y="3568"/>
                    <a:pt x="10061" y="4790"/>
                  </a:cubicBezTo>
                  <a:cubicBezTo>
                    <a:pt x="10061" y="4950"/>
                    <a:pt x="10061" y="5111"/>
                    <a:pt x="10029" y="5272"/>
                  </a:cubicBezTo>
                  <a:cubicBezTo>
                    <a:pt x="9836" y="6686"/>
                    <a:pt x="9065" y="8422"/>
                    <a:pt x="8326" y="9804"/>
                  </a:cubicBezTo>
                  <a:cubicBezTo>
                    <a:pt x="7972" y="10479"/>
                    <a:pt x="7618" y="11058"/>
                    <a:pt x="7361" y="11476"/>
                  </a:cubicBezTo>
                  <a:cubicBezTo>
                    <a:pt x="7300" y="11583"/>
                    <a:pt x="7246" y="11675"/>
                    <a:pt x="7196" y="11756"/>
                  </a:cubicBezTo>
                  <a:lnTo>
                    <a:pt x="7196" y="11756"/>
                  </a:lnTo>
                  <a:cubicBezTo>
                    <a:pt x="7011" y="11351"/>
                    <a:pt x="6711" y="10728"/>
                    <a:pt x="6365" y="10094"/>
                  </a:cubicBezTo>
                  <a:cubicBezTo>
                    <a:pt x="6075" y="9579"/>
                    <a:pt x="5754" y="9065"/>
                    <a:pt x="5433" y="8647"/>
                  </a:cubicBezTo>
                  <a:cubicBezTo>
                    <a:pt x="5272" y="8422"/>
                    <a:pt x="5143" y="8261"/>
                    <a:pt x="4983" y="8133"/>
                  </a:cubicBezTo>
                  <a:cubicBezTo>
                    <a:pt x="4822" y="8004"/>
                    <a:pt x="4629" y="7876"/>
                    <a:pt x="4404" y="7876"/>
                  </a:cubicBezTo>
                  <a:cubicBezTo>
                    <a:pt x="4115" y="7876"/>
                    <a:pt x="3761" y="8004"/>
                    <a:pt x="3311" y="8133"/>
                  </a:cubicBezTo>
                  <a:cubicBezTo>
                    <a:pt x="2365" y="8456"/>
                    <a:pt x="1155" y="8977"/>
                    <a:pt x="547" y="9246"/>
                  </a:cubicBezTo>
                  <a:lnTo>
                    <a:pt x="547" y="9246"/>
                  </a:lnTo>
                  <a:cubicBezTo>
                    <a:pt x="548" y="8437"/>
                    <a:pt x="644" y="6713"/>
                    <a:pt x="932" y="5690"/>
                  </a:cubicBezTo>
                  <a:cubicBezTo>
                    <a:pt x="1125" y="5015"/>
                    <a:pt x="1511" y="4147"/>
                    <a:pt x="1832" y="3440"/>
                  </a:cubicBezTo>
                  <a:cubicBezTo>
                    <a:pt x="1993" y="3086"/>
                    <a:pt x="2154" y="2765"/>
                    <a:pt x="2250" y="2540"/>
                  </a:cubicBezTo>
                  <a:cubicBezTo>
                    <a:pt x="2347" y="2347"/>
                    <a:pt x="2443" y="2218"/>
                    <a:pt x="2443" y="2186"/>
                  </a:cubicBezTo>
                  <a:cubicBezTo>
                    <a:pt x="2443" y="2154"/>
                    <a:pt x="2668" y="1736"/>
                    <a:pt x="3150" y="1318"/>
                  </a:cubicBezTo>
                  <a:cubicBezTo>
                    <a:pt x="3632" y="900"/>
                    <a:pt x="4308" y="515"/>
                    <a:pt x="5336" y="515"/>
                  </a:cubicBezTo>
                  <a:close/>
                  <a:moveTo>
                    <a:pt x="5336" y="0"/>
                  </a:moveTo>
                  <a:cubicBezTo>
                    <a:pt x="4147" y="0"/>
                    <a:pt x="3279" y="482"/>
                    <a:pt x="2732" y="965"/>
                  </a:cubicBezTo>
                  <a:cubicBezTo>
                    <a:pt x="2218" y="1447"/>
                    <a:pt x="1961" y="1929"/>
                    <a:pt x="1961" y="1961"/>
                  </a:cubicBezTo>
                  <a:cubicBezTo>
                    <a:pt x="1961" y="1961"/>
                    <a:pt x="836" y="4083"/>
                    <a:pt x="418" y="5561"/>
                  </a:cubicBezTo>
                  <a:cubicBezTo>
                    <a:pt x="193" y="6301"/>
                    <a:pt x="97" y="7329"/>
                    <a:pt x="64" y="8165"/>
                  </a:cubicBezTo>
                  <a:cubicBezTo>
                    <a:pt x="0" y="9001"/>
                    <a:pt x="0" y="9676"/>
                    <a:pt x="0" y="9676"/>
                  </a:cubicBezTo>
                  <a:cubicBezTo>
                    <a:pt x="0" y="9772"/>
                    <a:pt x="32" y="9836"/>
                    <a:pt x="129" y="9901"/>
                  </a:cubicBezTo>
                  <a:cubicBezTo>
                    <a:pt x="166" y="9938"/>
                    <a:pt x="215" y="9954"/>
                    <a:pt x="268" y="9954"/>
                  </a:cubicBezTo>
                  <a:cubicBezTo>
                    <a:pt x="306" y="9954"/>
                    <a:pt x="346" y="9946"/>
                    <a:pt x="386" y="9933"/>
                  </a:cubicBezTo>
                  <a:cubicBezTo>
                    <a:pt x="386" y="9933"/>
                    <a:pt x="579" y="9836"/>
                    <a:pt x="900" y="9676"/>
                  </a:cubicBezTo>
                  <a:cubicBezTo>
                    <a:pt x="1382" y="9483"/>
                    <a:pt x="2090" y="9161"/>
                    <a:pt x="2797" y="8872"/>
                  </a:cubicBezTo>
                  <a:cubicBezTo>
                    <a:pt x="3150" y="8744"/>
                    <a:pt x="3472" y="8647"/>
                    <a:pt x="3761" y="8551"/>
                  </a:cubicBezTo>
                  <a:cubicBezTo>
                    <a:pt x="4050" y="8454"/>
                    <a:pt x="4308" y="8422"/>
                    <a:pt x="4404" y="8422"/>
                  </a:cubicBezTo>
                  <a:cubicBezTo>
                    <a:pt x="4436" y="8422"/>
                    <a:pt x="4500" y="8454"/>
                    <a:pt x="4629" y="8551"/>
                  </a:cubicBezTo>
                  <a:cubicBezTo>
                    <a:pt x="4822" y="8711"/>
                    <a:pt x="5079" y="9033"/>
                    <a:pt x="5336" y="9451"/>
                  </a:cubicBezTo>
                  <a:cubicBezTo>
                    <a:pt x="5722" y="10029"/>
                    <a:pt x="6140" y="10769"/>
                    <a:pt x="6429" y="11379"/>
                  </a:cubicBezTo>
                  <a:cubicBezTo>
                    <a:pt x="6558" y="11669"/>
                    <a:pt x="6686" y="11926"/>
                    <a:pt x="6783" y="12119"/>
                  </a:cubicBezTo>
                  <a:cubicBezTo>
                    <a:pt x="6847" y="12312"/>
                    <a:pt x="6911" y="12408"/>
                    <a:pt x="6911" y="12408"/>
                  </a:cubicBezTo>
                  <a:cubicBezTo>
                    <a:pt x="6943" y="12504"/>
                    <a:pt x="7040" y="12569"/>
                    <a:pt x="7136" y="12569"/>
                  </a:cubicBezTo>
                  <a:cubicBezTo>
                    <a:pt x="7233" y="12569"/>
                    <a:pt x="7329" y="12537"/>
                    <a:pt x="7361" y="12472"/>
                  </a:cubicBezTo>
                  <a:cubicBezTo>
                    <a:pt x="7393" y="12440"/>
                    <a:pt x="8068" y="11444"/>
                    <a:pt x="8808" y="10029"/>
                  </a:cubicBezTo>
                  <a:cubicBezTo>
                    <a:pt x="9547" y="8647"/>
                    <a:pt x="10351" y="6879"/>
                    <a:pt x="10544" y="5368"/>
                  </a:cubicBezTo>
                  <a:cubicBezTo>
                    <a:pt x="10576" y="5175"/>
                    <a:pt x="10608" y="4983"/>
                    <a:pt x="10608" y="4790"/>
                  </a:cubicBezTo>
                  <a:cubicBezTo>
                    <a:pt x="10608" y="3375"/>
                    <a:pt x="9804" y="2154"/>
                    <a:pt x="8776" y="1318"/>
                  </a:cubicBezTo>
                  <a:cubicBezTo>
                    <a:pt x="7747" y="482"/>
                    <a:pt x="6461" y="0"/>
                    <a:pt x="5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311;p64">
              <a:extLst>
                <a:ext uri="{FF2B5EF4-FFF2-40B4-BE49-F238E27FC236}">
                  <a16:creationId xmlns:a16="http://schemas.microsoft.com/office/drawing/2014/main" id="{38DE6704-8CF2-CDEF-B3CB-9B2820584BDC}"/>
                </a:ext>
              </a:extLst>
            </p:cNvPr>
            <p:cNvSpPr/>
            <p:nvPr/>
          </p:nvSpPr>
          <p:spPr>
            <a:xfrm>
              <a:off x="4693150" y="1284575"/>
              <a:ext cx="77975" cy="92900"/>
            </a:xfrm>
            <a:custGeom>
              <a:avLst/>
              <a:gdLst/>
              <a:ahLst/>
              <a:cxnLst/>
              <a:rect l="l" t="t" r="r" b="b"/>
              <a:pathLst>
                <a:path w="3119" h="3716" extrusionOk="0">
                  <a:moveTo>
                    <a:pt x="2546" y="0"/>
                  </a:moveTo>
                  <a:cubicBezTo>
                    <a:pt x="2181" y="0"/>
                    <a:pt x="1704" y="701"/>
                    <a:pt x="1704" y="701"/>
                  </a:cubicBezTo>
                  <a:lnTo>
                    <a:pt x="0" y="3530"/>
                  </a:lnTo>
                  <a:cubicBezTo>
                    <a:pt x="0" y="3530"/>
                    <a:pt x="229" y="3716"/>
                    <a:pt x="591" y="3716"/>
                  </a:cubicBezTo>
                  <a:cubicBezTo>
                    <a:pt x="772" y="3716"/>
                    <a:pt x="986" y="3669"/>
                    <a:pt x="1222" y="3530"/>
                  </a:cubicBezTo>
                  <a:cubicBezTo>
                    <a:pt x="1929" y="3144"/>
                    <a:pt x="3118" y="2019"/>
                    <a:pt x="2925" y="605"/>
                  </a:cubicBezTo>
                  <a:cubicBezTo>
                    <a:pt x="2864" y="154"/>
                    <a:pt x="2717" y="0"/>
                    <a:pt x="25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312;p64">
              <a:extLst>
                <a:ext uri="{FF2B5EF4-FFF2-40B4-BE49-F238E27FC236}">
                  <a16:creationId xmlns:a16="http://schemas.microsoft.com/office/drawing/2014/main" id="{F8503125-509E-78E4-DE81-CB822B12AEDD}"/>
                </a:ext>
              </a:extLst>
            </p:cNvPr>
            <p:cNvSpPr/>
            <p:nvPr/>
          </p:nvSpPr>
          <p:spPr>
            <a:xfrm>
              <a:off x="4685100" y="1277975"/>
              <a:ext cx="88425" cy="106125"/>
            </a:xfrm>
            <a:custGeom>
              <a:avLst/>
              <a:gdLst/>
              <a:ahLst/>
              <a:cxnLst/>
              <a:rect l="l" t="t" r="r" b="b"/>
              <a:pathLst>
                <a:path w="3537" h="4245" extrusionOk="0">
                  <a:moveTo>
                    <a:pt x="2862" y="1"/>
                  </a:moveTo>
                  <a:cubicBezTo>
                    <a:pt x="2701" y="1"/>
                    <a:pt x="2540" y="65"/>
                    <a:pt x="2444" y="162"/>
                  </a:cubicBezTo>
                  <a:cubicBezTo>
                    <a:pt x="2090" y="419"/>
                    <a:pt x="1833" y="805"/>
                    <a:pt x="1801" y="837"/>
                  </a:cubicBezTo>
                  <a:cubicBezTo>
                    <a:pt x="1737" y="933"/>
                    <a:pt x="1769" y="1126"/>
                    <a:pt x="1897" y="1190"/>
                  </a:cubicBezTo>
                  <a:cubicBezTo>
                    <a:pt x="1948" y="1228"/>
                    <a:pt x="2004" y="1246"/>
                    <a:pt x="2057" y="1246"/>
                  </a:cubicBezTo>
                  <a:cubicBezTo>
                    <a:pt x="2138" y="1246"/>
                    <a:pt x="2212" y="1204"/>
                    <a:pt x="2251" y="1126"/>
                  </a:cubicBezTo>
                  <a:lnTo>
                    <a:pt x="2283" y="1094"/>
                  </a:lnTo>
                  <a:cubicBezTo>
                    <a:pt x="2315" y="1030"/>
                    <a:pt x="2444" y="869"/>
                    <a:pt x="2572" y="740"/>
                  </a:cubicBezTo>
                  <a:cubicBezTo>
                    <a:pt x="2637" y="676"/>
                    <a:pt x="2701" y="612"/>
                    <a:pt x="2765" y="580"/>
                  </a:cubicBezTo>
                  <a:cubicBezTo>
                    <a:pt x="2829" y="547"/>
                    <a:pt x="2862" y="547"/>
                    <a:pt x="2862" y="547"/>
                  </a:cubicBezTo>
                  <a:cubicBezTo>
                    <a:pt x="2894" y="580"/>
                    <a:pt x="2958" y="676"/>
                    <a:pt x="2990" y="901"/>
                  </a:cubicBezTo>
                  <a:cubicBezTo>
                    <a:pt x="2990" y="997"/>
                    <a:pt x="2990" y="1094"/>
                    <a:pt x="3022" y="1190"/>
                  </a:cubicBezTo>
                  <a:cubicBezTo>
                    <a:pt x="3022" y="1737"/>
                    <a:pt x="2765" y="2251"/>
                    <a:pt x="2444" y="2669"/>
                  </a:cubicBezTo>
                  <a:cubicBezTo>
                    <a:pt x="2122" y="3087"/>
                    <a:pt x="1704" y="3408"/>
                    <a:pt x="1383" y="3569"/>
                  </a:cubicBezTo>
                  <a:cubicBezTo>
                    <a:pt x="1190" y="3698"/>
                    <a:pt x="1029" y="3730"/>
                    <a:pt x="901" y="3730"/>
                  </a:cubicBezTo>
                  <a:cubicBezTo>
                    <a:pt x="772" y="3730"/>
                    <a:pt x="644" y="3698"/>
                    <a:pt x="579" y="3665"/>
                  </a:cubicBezTo>
                  <a:lnTo>
                    <a:pt x="515" y="3601"/>
                  </a:lnTo>
                  <a:lnTo>
                    <a:pt x="483" y="3601"/>
                  </a:lnTo>
                  <a:cubicBezTo>
                    <a:pt x="429" y="3561"/>
                    <a:pt x="370" y="3543"/>
                    <a:pt x="312" y="3543"/>
                  </a:cubicBezTo>
                  <a:cubicBezTo>
                    <a:pt x="231" y="3543"/>
                    <a:pt x="153" y="3577"/>
                    <a:pt x="97" y="3633"/>
                  </a:cubicBezTo>
                  <a:cubicBezTo>
                    <a:pt x="1" y="3762"/>
                    <a:pt x="33" y="3923"/>
                    <a:pt x="161" y="4019"/>
                  </a:cubicBezTo>
                  <a:cubicBezTo>
                    <a:pt x="161" y="4051"/>
                    <a:pt x="451" y="4244"/>
                    <a:pt x="901" y="4244"/>
                  </a:cubicBezTo>
                  <a:cubicBezTo>
                    <a:pt x="1126" y="4244"/>
                    <a:pt x="1383" y="4212"/>
                    <a:pt x="1672" y="4051"/>
                  </a:cubicBezTo>
                  <a:cubicBezTo>
                    <a:pt x="2026" y="3826"/>
                    <a:pt x="2476" y="3473"/>
                    <a:pt x="2862" y="2990"/>
                  </a:cubicBezTo>
                  <a:cubicBezTo>
                    <a:pt x="3247" y="2508"/>
                    <a:pt x="3537" y="1898"/>
                    <a:pt x="3537" y="1190"/>
                  </a:cubicBezTo>
                  <a:cubicBezTo>
                    <a:pt x="3537" y="1062"/>
                    <a:pt x="3537" y="965"/>
                    <a:pt x="3504" y="837"/>
                  </a:cubicBezTo>
                  <a:cubicBezTo>
                    <a:pt x="3472" y="580"/>
                    <a:pt x="3408" y="387"/>
                    <a:pt x="3312" y="258"/>
                  </a:cubicBezTo>
                  <a:cubicBezTo>
                    <a:pt x="3215" y="97"/>
                    <a:pt x="3054" y="1"/>
                    <a:pt x="2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313;p64">
              <a:extLst>
                <a:ext uri="{FF2B5EF4-FFF2-40B4-BE49-F238E27FC236}">
                  <a16:creationId xmlns:a16="http://schemas.microsoft.com/office/drawing/2014/main" id="{39196E65-B8CB-32EC-F8A2-F009040A59CC}"/>
                </a:ext>
              </a:extLst>
            </p:cNvPr>
            <p:cNvSpPr/>
            <p:nvPr/>
          </p:nvSpPr>
          <p:spPr>
            <a:xfrm>
              <a:off x="4422325" y="1150100"/>
              <a:ext cx="55475" cy="116650"/>
            </a:xfrm>
            <a:custGeom>
              <a:avLst/>
              <a:gdLst/>
              <a:ahLst/>
              <a:cxnLst/>
              <a:rect l="l" t="t" r="r" b="b"/>
              <a:pathLst>
                <a:path w="2219" h="4666" extrusionOk="0">
                  <a:moveTo>
                    <a:pt x="1642" y="1"/>
                  </a:moveTo>
                  <a:cubicBezTo>
                    <a:pt x="1310" y="1"/>
                    <a:pt x="903" y="206"/>
                    <a:pt x="611" y="1034"/>
                  </a:cubicBezTo>
                  <a:cubicBezTo>
                    <a:pt x="1" y="2641"/>
                    <a:pt x="997" y="4666"/>
                    <a:pt x="997" y="4666"/>
                  </a:cubicBezTo>
                  <a:lnTo>
                    <a:pt x="2026" y="2544"/>
                  </a:lnTo>
                  <a:lnTo>
                    <a:pt x="2218" y="198"/>
                  </a:lnTo>
                  <a:cubicBezTo>
                    <a:pt x="2218" y="198"/>
                    <a:pt x="1966" y="1"/>
                    <a:pt x="16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314;p64">
              <a:extLst>
                <a:ext uri="{FF2B5EF4-FFF2-40B4-BE49-F238E27FC236}">
                  <a16:creationId xmlns:a16="http://schemas.microsoft.com/office/drawing/2014/main" id="{5B51388A-CE06-B6E9-F6CD-2F8CF4D3A002}"/>
                </a:ext>
              </a:extLst>
            </p:cNvPr>
            <p:cNvSpPr/>
            <p:nvPr/>
          </p:nvSpPr>
          <p:spPr>
            <a:xfrm>
              <a:off x="4425550" y="1143775"/>
              <a:ext cx="59475" cy="129425"/>
            </a:xfrm>
            <a:custGeom>
              <a:avLst/>
              <a:gdLst/>
              <a:ahLst/>
              <a:cxnLst/>
              <a:rect l="l" t="t" r="r" b="b"/>
              <a:pathLst>
                <a:path w="2379" h="5177" extrusionOk="0">
                  <a:moveTo>
                    <a:pt x="1511" y="1"/>
                  </a:moveTo>
                  <a:cubicBezTo>
                    <a:pt x="1286" y="1"/>
                    <a:pt x="1029" y="65"/>
                    <a:pt x="804" y="258"/>
                  </a:cubicBezTo>
                  <a:cubicBezTo>
                    <a:pt x="579" y="451"/>
                    <a:pt x="386" y="740"/>
                    <a:pt x="225" y="1190"/>
                  </a:cubicBezTo>
                  <a:cubicBezTo>
                    <a:pt x="64" y="1608"/>
                    <a:pt x="0" y="2026"/>
                    <a:pt x="0" y="2444"/>
                  </a:cubicBezTo>
                  <a:cubicBezTo>
                    <a:pt x="0" y="3794"/>
                    <a:pt x="611" y="5015"/>
                    <a:pt x="643" y="5048"/>
                  </a:cubicBezTo>
                  <a:cubicBezTo>
                    <a:pt x="675" y="5144"/>
                    <a:pt x="772" y="5176"/>
                    <a:pt x="868" y="5176"/>
                  </a:cubicBezTo>
                  <a:cubicBezTo>
                    <a:pt x="964" y="5176"/>
                    <a:pt x="1061" y="5144"/>
                    <a:pt x="1125" y="5048"/>
                  </a:cubicBezTo>
                  <a:lnTo>
                    <a:pt x="2122" y="2926"/>
                  </a:lnTo>
                  <a:cubicBezTo>
                    <a:pt x="2186" y="2765"/>
                    <a:pt x="2122" y="2605"/>
                    <a:pt x="1993" y="2540"/>
                  </a:cubicBezTo>
                  <a:cubicBezTo>
                    <a:pt x="1959" y="2523"/>
                    <a:pt x="1922" y="2515"/>
                    <a:pt x="1885" y="2515"/>
                  </a:cubicBezTo>
                  <a:cubicBezTo>
                    <a:pt x="1785" y="2515"/>
                    <a:pt x="1687" y="2575"/>
                    <a:pt x="1639" y="2669"/>
                  </a:cubicBezTo>
                  <a:lnTo>
                    <a:pt x="899" y="4268"/>
                  </a:lnTo>
                  <a:lnTo>
                    <a:pt x="899" y="4268"/>
                  </a:lnTo>
                  <a:cubicBezTo>
                    <a:pt x="739" y="3818"/>
                    <a:pt x="547" y="3138"/>
                    <a:pt x="547" y="2444"/>
                  </a:cubicBezTo>
                  <a:cubicBezTo>
                    <a:pt x="547" y="2058"/>
                    <a:pt x="579" y="1705"/>
                    <a:pt x="707" y="1383"/>
                  </a:cubicBezTo>
                  <a:cubicBezTo>
                    <a:pt x="868" y="997"/>
                    <a:pt x="1029" y="772"/>
                    <a:pt x="1157" y="676"/>
                  </a:cubicBezTo>
                  <a:cubicBezTo>
                    <a:pt x="1286" y="547"/>
                    <a:pt x="1382" y="547"/>
                    <a:pt x="1511" y="547"/>
                  </a:cubicBezTo>
                  <a:cubicBezTo>
                    <a:pt x="1529" y="541"/>
                    <a:pt x="1549" y="539"/>
                    <a:pt x="1569" y="539"/>
                  </a:cubicBezTo>
                  <a:cubicBezTo>
                    <a:pt x="1654" y="539"/>
                    <a:pt x="1748" y="586"/>
                    <a:pt x="1800" y="612"/>
                  </a:cubicBezTo>
                  <a:lnTo>
                    <a:pt x="1897" y="644"/>
                  </a:lnTo>
                  <a:lnTo>
                    <a:pt x="1929" y="676"/>
                  </a:lnTo>
                  <a:cubicBezTo>
                    <a:pt x="1969" y="716"/>
                    <a:pt x="2026" y="734"/>
                    <a:pt x="2084" y="734"/>
                  </a:cubicBezTo>
                  <a:cubicBezTo>
                    <a:pt x="2164" y="734"/>
                    <a:pt x="2245" y="700"/>
                    <a:pt x="2282" y="644"/>
                  </a:cubicBezTo>
                  <a:cubicBezTo>
                    <a:pt x="2379" y="515"/>
                    <a:pt x="2379" y="354"/>
                    <a:pt x="2250" y="258"/>
                  </a:cubicBezTo>
                  <a:cubicBezTo>
                    <a:pt x="2218" y="258"/>
                    <a:pt x="1961" y="1"/>
                    <a:pt x="1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315;p64">
              <a:extLst>
                <a:ext uri="{FF2B5EF4-FFF2-40B4-BE49-F238E27FC236}">
                  <a16:creationId xmlns:a16="http://schemas.microsoft.com/office/drawing/2014/main" id="{360CC089-501F-03DC-49E3-5C4BC8396EE5}"/>
                </a:ext>
              </a:extLst>
            </p:cNvPr>
            <p:cNvSpPr/>
            <p:nvPr/>
          </p:nvSpPr>
          <p:spPr>
            <a:xfrm>
              <a:off x="4469750" y="1442050"/>
              <a:ext cx="140350" cy="85950"/>
            </a:xfrm>
            <a:custGeom>
              <a:avLst/>
              <a:gdLst/>
              <a:ahLst/>
              <a:cxnLst/>
              <a:rect l="l" t="t" r="r" b="b"/>
              <a:pathLst>
                <a:path w="5614" h="3438" extrusionOk="0">
                  <a:moveTo>
                    <a:pt x="5483" y="0"/>
                  </a:moveTo>
                  <a:cubicBezTo>
                    <a:pt x="4710" y="0"/>
                    <a:pt x="321" y="2117"/>
                    <a:pt x="321" y="2117"/>
                  </a:cubicBezTo>
                  <a:cubicBezTo>
                    <a:pt x="321" y="2117"/>
                    <a:pt x="0" y="3338"/>
                    <a:pt x="1318" y="3435"/>
                  </a:cubicBezTo>
                  <a:cubicBezTo>
                    <a:pt x="1340" y="3437"/>
                    <a:pt x="1362" y="3437"/>
                    <a:pt x="1385" y="3437"/>
                  </a:cubicBezTo>
                  <a:cubicBezTo>
                    <a:pt x="2728" y="3437"/>
                    <a:pt x="5404" y="692"/>
                    <a:pt x="5593" y="92"/>
                  </a:cubicBezTo>
                  <a:cubicBezTo>
                    <a:pt x="5613" y="28"/>
                    <a:pt x="5572" y="0"/>
                    <a:pt x="5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316;p64">
              <a:extLst>
                <a:ext uri="{FF2B5EF4-FFF2-40B4-BE49-F238E27FC236}">
                  <a16:creationId xmlns:a16="http://schemas.microsoft.com/office/drawing/2014/main" id="{87509E9C-EC2D-4878-7EB9-BF2DDA0A68AA}"/>
                </a:ext>
              </a:extLst>
            </p:cNvPr>
            <p:cNvSpPr/>
            <p:nvPr/>
          </p:nvSpPr>
          <p:spPr>
            <a:xfrm>
              <a:off x="4470550" y="1435500"/>
              <a:ext cx="145475" cy="98875"/>
            </a:xfrm>
            <a:custGeom>
              <a:avLst/>
              <a:gdLst/>
              <a:ahLst/>
              <a:cxnLst/>
              <a:rect l="l" t="t" r="r" b="b"/>
              <a:pathLst>
                <a:path w="5819" h="3955" extrusionOk="0">
                  <a:moveTo>
                    <a:pt x="5072" y="614"/>
                  </a:moveTo>
                  <a:cubicBezTo>
                    <a:pt x="4748" y="1047"/>
                    <a:pt x="4092" y="1750"/>
                    <a:pt x="3407" y="2315"/>
                  </a:cubicBezTo>
                  <a:cubicBezTo>
                    <a:pt x="3022" y="2636"/>
                    <a:pt x="2636" y="2925"/>
                    <a:pt x="2282" y="3118"/>
                  </a:cubicBezTo>
                  <a:cubicBezTo>
                    <a:pt x="1937" y="3291"/>
                    <a:pt x="1642" y="3413"/>
                    <a:pt x="1446" y="3413"/>
                  </a:cubicBezTo>
                  <a:cubicBezTo>
                    <a:pt x="1424" y="3413"/>
                    <a:pt x="1402" y="3411"/>
                    <a:pt x="1382" y="3408"/>
                  </a:cubicBezTo>
                  <a:lnTo>
                    <a:pt x="1318" y="3408"/>
                  </a:lnTo>
                  <a:cubicBezTo>
                    <a:pt x="932" y="3375"/>
                    <a:pt x="772" y="3247"/>
                    <a:pt x="643" y="3118"/>
                  </a:cubicBezTo>
                  <a:cubicBezTo>
                    <a:pt x="547" y="2990"/>
                    <a:pt x="514" y="2797"/>
                    <a:pt x="514" y="2668"/>
                  </a:cubicBezTo>
                  <a:cubicBezTo>
                    <a:pt x="514" y="2623"/>
                    <a:pt x="530" y="2578"/>
                    <a:pt x="540" y="2544"/>
                  </a:cubicBezTo>
                  <a:lnTo>
                    <a:pt x="540" y="2544"/>
                  </a:lnTo>
                  <a:cubicBezTo>
                    <a:pt x="654" y="2489"/>
                    <a:pt x="846" y="2397"/>
                    <a:pt x="1093" y="2283"/>
                  </a:cubicBezTo>
                  <a:cubicBezTo>
                    <a:pt x="1736" y="1993"/>
                    <a:pt x="2700" y="1543"/>
                    <a:pt x="3568" y="1158"/>
                  </a:cubicBezTo>
                  <a:cubicBezTo>
                    <a:pt x="4018" y="997"/>
                    <a:pt x="4436" y="804"/>
                    <a:pt x="4790" y="707"/>
                  </a:cubicBezTo>
                  <a:cubicBezTo>
                    <a:pt x="4894" y="666"/>
                    <a:pt x="4985" y="637"/>
                    <a:pt x="5072" y="614"/>
                  </a:cubicBezTo>
                  <a:close/>
                  <a:moveTo>
                    <a:pt x="5433" y="0"/>
                  </a:moveTo>
                  <a:cubicBezTo>
                    <a:pt x="5304" y="0"/>
                    <a:pt x="5143" y="32"/>
                    <a:pt x="4918" y="97"/>
                  </a:cubicBezTo>
                  <a:cubicBezTo>
                    <a:pt x="4211" y="290"/>
                    <a:pt x="3054" y="804"/>
                    <a:pt x="2025" y="1254"/>
                  </a:cubicBezTo>
                  <a:cubicBezTo>
                    <a:pt x="1029" y="1736"/>
                    <a:pt x="161" y="2122"/>
                    <a:pt x="161" y="2122"/>
                  </a:cubicBezTo>
                  <a:cubicBezTo>
                    <a:pt x="97" y="2154"/>
                    <a:pt x="32" y="2218"/>
                    <a:pt x="32" y="2315"/>
                  </a:cubicBezTo>
                  <a:cubicBezTo>
                    <a:pt x="32" y="2315"/>
                    <a:pt x="0" y="2443"/>
                    <a:pt x="0" y="2668"/>
                  </a:cubicBezTo>
                  <a:cubicBezTo>
                    <a:pt x="0" y="2861"/>
                    <a:pt x="32" y="3183"/>
                    <a:pt x="225" y="3440"/>
                  </a:cubicBezTo>
                  <a:cubicBezTo>
                    <a:pt x="418" y="3729"/>
                    <a:pt x="772" y="3922"/>
                    <a:pt x="1286" y="3954"/>
                  </a:cubicBezTo>
                  <a:lnTo>
                    <a:pt x="1382" y="3954"/>
                  </a:lnTo>
                  <a:cubicBezTo>
                    <a:pt x="1800" y="3954"/>
                    <a:pt x="2250" y="3761"/>
                    <a:pt x="2700" y="3472"/>
                  </a:cubicBezTo>
                  <a:cubicBezTo>
                    <a:pt x="3375" y="3054"/>
                    <a:pt x="4115" y="2443"/>
                    <a:pt x="4693" y="1865"/>
                  </a:cubicBezTo>
                  <a:cubicBezTo>
                    <a:pt x="4983" y="1575"/>
                    <a:pt x="5240" y="1286"/>
                    <a:pt x="5433" y="1029"/>
                  </a:cubicBezTo>
                  <a:cubicBezTo>
                    <a:pt x="5625" y="804"/>
                    <a:pt x="5754" y="611"/>
                    <a:pt x="5818" y="418"/>
                  </a:cubicBezTo>
                  <a:lnTo>
                    <a:pt x="5818" y="322"/>
                  </a:lnTo>
                  <a:cubicBezTo>
                    <a:pt x="5818" y="257"/>
                    <a:pt x="5818" y="193"/>
                    <a:pt x="5786" y="129"/>
                  </a:cubicBezTo>
                  <a:cubicBezTo>
                    <a:pt x="5722" y="65"/>
                    <a:pt x="5658" y="32"/>
                    <a:pt x="5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317;p64">
              <a:extLst>
                <a:ext uri="{FF2B5EF4-FFF2-40B4-BE49-F238E27FC236}">
                  <a16:creationId xmlns:a16="http://schemas.microsoft.com/office/drawing/2014/main" id="{34A2DB17-ABEE-732C-F217-5665DE8F7050}"/>
                </a:ext>
              </a:extLst>
            </p:cNvPr>
            <p:cNvSpPr/>
            <p:nvPr/>
          </p:nvSpPr>
          <p:spPr>
            <a:xfrm>
              <a:off x="4434375" y="979525"/>
              <a:ext cx="393000" cy="529650"/>
            </a:xfrm>
            <a:custGeom>
              <a:avLst/>
              <a:gdLst/>
              <a:ahLst/>
              <a:cxnLst/>
              <a:rect l="l" t="t" r="r" b="b"/>
              <a:pathLst>
                <a:path w="15720" h="21186" extrusionOk="0">
                  <a:moveTo>
                    <a:pt x="9216" y="1"/>
                  </a:moveTo>
                  <a:cubicBezTo>
                    <a:pt x="8300" y="1"/>
                    <a:pt x="7368" y="253"/>
                    <a:pt x="6494" y="849"/>
                  </a:cubicBezTo>
                  <a:cubicBezTo>
                    <a:pt x="6494" y="849"/>
                    <a:pt x="2958" y="2489"/>
                    <a:pt x="2154" y="4996"/>
                  </a:cubicBezTo>
                  <a:cubicBezTo>
                    <a:pt x="1319" y="7535"/>
                    <a:pt x="1" y="12710"/>
                    <a:pt x="1" y="14639"/>
                  </a:cubicBezTo>
                  <a:cubicBezTo>
                    <a:pt x="1" y="16568"/>
                    <a:pt x="611" y="20522"/>
                    <a:pt x="1929" y="21100"/>
                  </a:cubicBezTo>
                  <a:cubicBezTo>
                    <a:pt x="2056" y="21159"/>
                    <a:pt x="2211" y="21186"/>
                    <a:pt x="2389" y="21186"/>
                  </a:cubicBezTo>
                  <a:cubicBezTo>
                    <a:pt x="4059" y="21186"/>
                    <a:pt x="7736" y="18805"/>
                    <a:pt x="8840" y="18079"/>
                  </a:cubicBezTo>
                  <a:cubicBezTo>
                    <a:pt x="10030" y="17275"/>
                    <a:pt x="11444" y="14125"/>
                    <a:pt x="12987" y="12293"/>
                  </a:cubicBezTo>
                  <a:cubicBezTo>
                    <a:pt x="14498" y="10492"/>
                    <a:pt x="15719" y="7149"/>
                    <a:pt x="15109" y="4417"/>
                  </a:cubicBezTo>
                  <a:cubicBezTo>
                    <a:pt x="14649" y="2336"/>
                    <a:pt x="12004" y="1"/>
                    <a:pt x="9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318;p64">
              <a:extLst>
                <a:ext uri="{FF2B5EF4-FFF2-40B4-BE49-F238E27FC236}">
                  <a16:creationId xmlns:a16="http://schemas.microsoft.com/office/drawing/2014/main" id="{172EE6B1-E16F-3028-49D2-671BCF5D8D67}"/>
                </a:ext>
              </a:extLst>
            </p:cNvPr>
            <p:cNvSpPr/>
            <p:nvPr/>
          </p:nvSpPr>
          <p:spPr>
            <a:xfrm>
              <a:off x="4427950" y="972625"/>
              <a:ext cx="394600" cy="543250"/>
            </a:xfrm>
            <a:custGeom>
              <a:avLst/>
              <a:gdLst/>
              <a:ahLst/>
              <a:cxnLst/>
              <a:rect l="l" t="t" r="r" b="b"/>
              <a:pathLst>
                <a:path w="15784" h="21730" extrusionOk="0">
                  <a:moveTo>
                    <a:pt x="9483" y="547"/>
                  </a:moveTo>
                  <a:cubicBezTo>
                    <a:pt x="10801" y="547"/>
                    <a:pt x="12119" y="1093"/>
                    <a:pt x="13115" y="1929"/>
                  </a:cubicBezTo>
                  <a:cubicBezTo>
                    <a:pt x="14144" y="2732"/>
                    <a:pt x="14883" y="3793"/>
                    <a:pt x="15108" y="4725"/>
                  </a:cubicBezTo>
                  <a:cubicBezTo>
                    <a:pt x="15205" y="5207"/>
                    <a:pt x="15269" y="5690"/>
                    <a:pt x="15269" y="6204"/>
                  </a:cubicBezTo>
                  <a:cubicBezTo>
                    <a:pt x="15269" y="8486"/>
                    <a:pt x="14240" y="10961"/>
                    <a:pt x="13019" y="12408"/>
                  </a:cubicBezTo>
                  <a:cubicBezTo>
                    <a:pt x="12248" y="13340"/>
                    <a:pt x="11508" y="14594"/>
                    <a:pt x="10833" y="15719"/>
                  </a:cubicBezTo>
                  <a:cubicBezTo>
                    <a:pt x="10126" y="16812"/>
                    <a:pt x="9451" y="17776"/>
                    <a:pt x="8937" y="18130"/>
                  </a:cubicBezTo>
                  <a:cubicBezTo>
                    <a:pt x="8390" y="18483"/>
                    <a:pt x="7201" y="19287"/>
                    <a:pt x="5947" y="19962"/>
                  </a:cubicBezTo>
                  <a:cubicBezTo>
                    <a:pt x="5337" y="20283"/>
                    <a:pt x="4694" y="20605"/>
                    <a:pt x="4115" y="20830"/>
                  </a:cubicBezTo>
                  <a:cubicBezTo>
                    <a:pt x="3536" y="21087"/>
                    <a:pt x="2990" y="21215"/>
                    <a:pt x="2636" y="21215"/>
                  </a:cubicBezTo>
                  <a:cubicBezTo>
                    <a:pt x="2508" y="21215"/>
                    <a:pt x="2379" y="21183"/>
                    <a:pt x="2315" y="21151"/>
                  </a:cubicBezTo>
                  <a:cubicBezTo>
                    <a:pt x="2058" y="21055"/>
                    <a:pt x="1801" y="20733"/>
                    <a:pt x="1576" y="20283"/>
                  </a:cubicBezTo>
                  <a:cubicBezTo>
                    <a:pt x="1222" y="19576"/>
                    <a:pt x="965" y="18580"/>
                    <a:pt x="804" y="17615"/>
                  </a:cubicBezTo>
                  <a:cubicBezTo>
                    <a:pt x="611" y="16619"/>
                    <a:pt x="547" y="15622"/>
                    <a:pt x="547" y="14915"/>
                  </a:cubicBezTo>
                  <a:cubicBezTo>
                    <a:pt x="547" y="14015"/>
                    <a:pt x="868" y="12215"/>
                    <a:pt x="1286" y="10383"/>
                  </a:cubicBezTo>
                  <a:cubicBezTo>
                    <a:pt x="1704" y="8551"/>
                    <a:pt x="2251" y="6622"/>
                    <a:pt x="2636" y="5368"/>
                  </a:cubicBezTo>
                  <a:cubicBezTo>
                    <a:pt x="3022" y="4179"/>
                    <a:pt x="4083" y="3182"/>
                    <a:pt x="5047" y="2475"/>
                  </a:cubicBezTo>
                  <a:cubicBezTo>
                    <a:pt x="5529" y="2122"/>
                    <a:pt x="5979" y="1832"/>
                    <a:pt x="6301" y="1672"/>
                  </a:cubicBezTo>
                  <a:cubicBezTo>
                    <a:pt x="6494" y="1575"/>
                    <a:pt x="6622" y="1511"/>
                    <a:pt x="6719" y="1447"/>
                  </a:cubicBezTo>
                  <a:lnTo>
                    <a:pt x="6815" y="1382"/>
                  </a:lnTo>
                  <a:lnTo>
                    <a:pt x="6879" y="1382"/>
                  </a:lnTo>
                  <a:lnTo>
                    <a:pt x="6912" y="1350"/>
                  </a:lnTo>
                  <a:cubicBezTo>
                    <a:pt x="7747" y="772"/>
                    <a:pt x="8615" y="547"/>
                    <a:pt x="9483" y="547"/>
                  </a:cubicBezTo>
                  <a:close/>
                  <a:moveTo>
                    <a:pt x="9483" y="0"/>
                  </a:moveTo>
                  <a:cubicBezTo>
                    <a:pt x="8519" y="0"/>
                    <a:pt x="7522" y="289"/>
                    <a:pt x="6590" y="900"/>
                  </a:cubicBezTo>
                  <a:lnTo>
                    <a:pt x="6604" y="919"/>
                  </a:lnTo>
                  <a:lnTo>
                    <a:pt x="6604" y="919"/>
                  </a:lnTo>
                  <a:cubicBezTo>
                    <a:pt x="6397" y="1009"/>
                    <a:pt x="5599" y="1410"/>
                    <a:pt x="4726" y="2057"/>
                  </a:cubicBezTo>
                  <a:cubicBezTo>
                    <a:pt x="3697" y="2797"/>
                    <a:pt x="2572" y="3857"/>
                    <a:pt x="2154" y="5207"/>
                  </a:cubicBezTo>
                  <a:cubicBezTo>
                    <a:pt x="1736" y="6493"/>
                    <a:pt x="1190" y="8422"/>
                    <a:pt x="772" y="10254"/>
                  </a:cubicBezTo>
                  <a:cubicBezTo>
                    <a:pt x="322" y="12119"/>
                    <a:pt x="1" y="13886"/>
                    <a:pt x="1" y="14915"/>
                  </a:cubicBezTo>
                  <a:cubicBezTo>
                    <a:pt x="1" y="15912"/>
                    <a:pt x="161" y="17390"/>
                    <a:pt x="483" y="18708"/>
                  </a:cubicBezTo>
                  <a:cubicBezTo>
                    <a:pt x="643" y="19383"/>
                    <a:pt x="836" y="19994"/>
                    <a:pt x="1093" y="20508"/>
                  </a:cubicBezTo>
                  <a:cubicBezTo>
                    <a:pt x="1351" y="21023"/>
                    <a:pt x="1672" y="21440"/>
                    <a:pt x="2090" y="21633"/>
                  </a:cubicBezTo>
                  <a:cubicBezTo>
                    <a:pt x="2251" y="21730"/>
                    <a:pt x="2444" y="21730"/>
                    <a:pt x="2636" y="21730"/>
                  </a:cubicBezTo>
                  <a:cubicBezTo>
                    <a:pt x="3119" y="21730"/>
                    <a:pt x="3697" y="21569"/>
                    <a:pt x="4308" y="21344"/>
                  </a:cubicBezTo>
                  <a:cubicBezTo>
                    <a:pt x="6140" y="20605"/>
                    <a:pt x="8390" y="19126"/>
                    <a:pt x="9226" y="18580"/>
                  </a:cubicBezTo>
                  <a:cubicBezTo>
                    <a:pt x="9933" y="18097"/>
                    <a:pt x="10576" y="17101"/>
                    <a:pt x="11283" y="15976"/>
                  </a:cubicBezTo>
                  <a:cubicBezTo>
                    <a:pt x="11958" y="14883"/>
                    <a:pt x="12698" y="13629"/>
                    <a:pt x="13437" y="12761"/>
                  </a:cubicBezTo>
                  <a:cubicBezTo>
                    <a:pt x="14723" y="11186"/>
                    <a:pt x="15783" y="8647"/>
                    <a:pt x="15783" y="6204"/>
                  </a:cubicBezTo>
                  <a:cubicBezTo>
                    <a:pt x="15783" y="5658"/>
                    <a:pt x="15751" y="5143"/>
                    <a:pt x="15623" y="4629"/>
                  </a:cubicBezTo>
                  <a:cubicBezTo>
                    <a:pt x="15366" y="3504"/>
                    <a:pt x="14562" y="2379"/>
                    <a:pt x="13469" y="1511"/>
                  </a:cubicBezTo>
                  <a:cubicBezTo>
                    <a:pt x="12344" y="611"/>
                    <a:pt x="10962" y="0"/>
                    <a:pt x="9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319;p64">
              <a:extLst>
                <a:ext uri="{FF2B5EF4-FFF2-40B4-BE49-F238E27FC236}">
                  <a16:creationId xmlns:a16="http://schemas.microsoft.com/office/drawing/2014/main" id="{3FA78263-86A2-CE2E-7DD4-59392D26B280}"/>
                </a:ext>
              </a:extLst>
            </p:cNvPr>
            <p:cNvSpPr/>
            <p:nvPr/>
          </p:nvSpPr>
          <p:spPr>
            <a:xfrm>
              <a:off x="4455275" y="979525"/>
              <a:ext cx="372100" cy="369200"/>
            </a:xfrm>
            <a:custGeom>
              <a:avLst/>
              <a:gdLst/>
              <a:ahLst/>
              <a:cxnLst/>
              <a:rect l="l" t="t" r="r" b="b"/>
              <a:pathLst>
                <a:path w="14884" h="14768" extrusionOk="0">
                  <a:moveTo>
                    <a:pt x="8380" y="1"/>
                  </a:moveTo>
                  <a:cubicBezTo>
                    <a:pt x="7464" y="1"/>
                    <a:pt x="6532" y="253"/>
                    <a:pt x="5658" y="849"/>
                  </a:cubicBezTo>
                  <a:cubicBezTo>
                    <a:pt x="5658" y="849"/>
                    <a:pt x="2122" y="2489"/>
                    <a:pt x="1318" y="4996"/>
                  </a:cubicBezTo>
                  <a:cubicBezTo>
                    <a:pt x="933" y="6217"/>
                    <a:pt x="418" y="8017"/>
                    <a:pt x="0" y="9785"/>
                  </a:cubicBezTo>
                  <a:cubicBezTo>
                    <a:pt x="708" y="8692"/>
                    <a:pt x="1833" y="6860"/>
                    <a:pt x="1897" y="6442"/>
                  </a:cubicBezTo>
                  <a:cubicBezTo>
                    <a:pt x="2026" y="5832"/>
                    <a:pt x="2026" y="5735"/>
                    <a:pt x="2733" y="5735"/>
                  </a:cubicBezTo>
                  <a:cubicBezTo>
                    <a:pt x="3440" y="5735"/>
                    <a:pt x="4758" y="7760"/>
                    <a:pt x="6558" y="8146"/>
                  </a:cubicBezTo>
                  <a:cubicBezTo>
                    <a:pt x="8390" y="8564"/>
                    <a:pt x="10833" y="8242"/>
                    <a:pt x="10833" y="9271"/>
                  </a:cubicBezTo>
                  <a:cubicBezTo>
                    <a:pt x="10833" y="10267"/>
                    <a:pt x="9419" y="11907"/>
                    <a:pt x="10319" y="12389"/>
                  </a:cubicBezTo>
                  <a:cubicBezTo>
                    <a:pt x="11026" y="12807"/>
                    <a:pt x="10383" y="14157"/>
                    <a:pt x="10447" y="14768"/>
                  </a:cubicBezTo>
                  <a:cubicBezTo>
                    <a:pt x="10994" y="13900"/>
                    <a:pt x="11572" y="13000"/>
                    <a:pt x="12151" y="12293"/>
                  </a:cubicBezTo>
                  <a:cubicBezTo>
                    <a:pt x="13662" y="10492"/>
                    <a:pt x="14883" y="7149"/>
                    <a:pt x="14273" y="4417"/>
                  </a:cubicBezTo>
                  <a:cubicBezTo>
                    <a:pt x="13813" y="2336"/>
                    <a:pt x="11168" y="1"/>
                    <a:pt x="8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320;p64">
              <a:extLst>
                <a:ext uri="{FF2B5EF4-FFF2-40B4-BE49-F238E27FC236}">
                  <a16:creationId xmlns:a16="http://schemas.microsoft.com/office/drawing/2014/main" id="{03997DF2-BE26-25AC-B0D2-E203FE60022C}"/>
                </a:ext>
              </a:extLst>
            </p:cNvPr>
            <p:cNvSpPr/>
            <p:nvPr/>
          </p:nvSpPr>
          <p:spPr>
            <a:xfrm>
              <a:off x="4448050" y="972625"/>
              <a:ext cx="374500" cy="382750"/>
            </a:xfrm>
            <a:custGeom>
              <a:avLst/>
              <a:gdLst/>
              <a:ahLst/>
              <a:cxnLst/>
              <a:rect l="l" t="t" r="r" b="b"/>
              <a:pathLst>
                <a:path w="14980" h="15310" extrusionOk="0">
                  <a:moveTo>
                    <a:pt x="8679" y="547"/>
                  </a:moveTo>
                  <a:cubicBezTo>
                    <a:pt x="9997" y="547"/>
                    <a:pt x="11315" y="1093"/>
                    <a:pt x="12311" y="1929"/>
                  </a:cubicBezTo>
                  <a:cubicBezTo>
                    <a:pt x="13340" y="2732"/>
                    <a:pt x="14079" y="3793"/>
                    <a:pt x="14304" y="4725"/>
                  </a:cubicBezTo>
                  <a:cubicBezTo>
                    <a:pt x="14401" y="5207"/>
                    <a:pt x="14465" y="5690"/>
                    <a:pt x="14465" y="6204"/>
                  </a:cubicBezTo>
                  <a:cubicBezTo>
                    <a:pt x="14465" y="8486"/>
                    <a:pt x="13436" y="10961"/>
                    <a:pt x="12215" y="12408"/>
                  </a:cubicBezTo>
                  <a:cubicBezTo>
                    <a:pt x="11868" y="12832"/>
                    <a:pt x="11520" y="13327"/>
                    <a:pt x="11180" y="13842"/>
                  </a:cubicBezTo>
                  <a:lnTo>
                    <a:pt x="11180" y="13842"/>
                  </a:lnTo>
                  <a:cubicBezTo>
                    <a:pt x="11203" y="13696"/>
                    <a:pt x="11219" y="13546"/>
                    <a:pt x="11219" y="13404"/>
                  </a:cubicBezTo>
                  <a:cubicBezTo>
                    <a:pt x="11219" y="13244"/>
                    <a:pt x="11186" y="13051"/>
                    <a:pt x="11122" y="12890"/>
                  </a:cubicBezTo>
                  <a:cubicBezTo>
                    <a:pt x="11058" y="12697"/>
                    <a:pt x="10929" y="12536"/>
                    <a:pt x="10736" y="12440"/>
                  </a:cubicBezTo>
                  <a:cubicBezTo>
                    <a:pt x="10672" y="12408"/>
                    <a:pt x="10640" y="12376"/>
                    <a:pt x="10608" y="12311"/>
                  </a:cubicBezTo>
                  <a:cubicBezTo>
                    <a:pt x="10576" y="12279"/>
                    <a:pt x="10576" y="12215"/>
                    <a:pt x="10576" y="12151"/>
                  </a:cubicBezTo>
                  <a:cubicBezTo>
                    <a:pt x="10576" y="11894"/>
                    <a:pt x="10736" y="11411"/>
                    <a:pt x="10961" y="10961"/>
                  </a:cubicBezTo>
                  <a:cubicBezTo>
                    <a:pt x="11154" y="10511"/>
                    <a:pt x="11379" y="10029"/>
                    <a:pt x="11379" y="9547"/>
                  </a:cubicBezTo>
                  <a:cubicBezTo>
                    <a:pt x="11379" y="9354"/>
                    <a:pt x="11315" y="9193"/>
                    <a:pt x="11219" y="9065"/>
                  </a:cubicBezTo>
                  <a:cubicBezTo>
                    <a:pt x="11026" y="8808"/>
                    <a:pt x="10769" y="8711"/>
                    <a:pt x="10447" y="8615"/>
                  </a:cubicBezTo>
                  <a:cubicBezTo>
                    <a:pt x="9965" y="8486"/>
                    <a:pt x="9386" y="8454"/>
                    <a:pt x="8776" y="8390"/>
                  </a:cubicBezTo>
                  <a:cubicBezTo>
                    <a:pt x="8133" y="8358"/>
                    <a:pt x="7490" y="8293"/>
                    <a:pt x="6911" y="8165"/>
                  </a:cubicBezTo>
                  <a:cubicBezTo>
                    <a:pt x="6075" y="7972"/>
                    <a:pt x="5336" y="7393"/>
                    <a:pt x="4693" y="6847"/>
                  </a:cubicBezTo>
                  <a:cubicBezTo>
                    <a:pt x="4372" y="6590"/>
                    <a:pt x="4082" y="6300"/>
                    <a:pt x="3825" y="6108"/>
                  </a:cubicBezTo>
                  <a:cubicBezTo>
                    <a:pt x="3536" y="5915"/>
                    <a:pt x="3311" y="5722"/>
                    <a:pt x="3022" y="5722"/>
                  </a:cubicBezTo>
                  <a:cubicBezTo>
                    <a:pt x="2829" y="5722"/>
                    <a:pt x="2668" y="5722"/>
                    <a:pt x="2540" y="5754"/>
                  </a:cubicBezTo>
                  <a:cubicBezTo>
                    <a:pt x="2443" y="5786"/>
                    <a:pt x="2347" y="5818"/>
                    <a:pt x="2282" y="5850"/>
                  </a:cubicBezTo>
                  <a:cubicBezTo>
                    <a:pt x="2122" y="5947"/>
                    <a:pt x="2057" y="6108"/>
                    <a:pt x="2025" y="6236"/>
                  </a:cubicBezTo>
                  <a:cubicBezTo>
                    <a:pt x="1993" y="6365"/>
                    <a:pt x="1961" y="6493"/>
                    <a:pt x="1929" y="6654"/>
                  </a:cubicBezTo>
                  <a:cubicBezTo>
                    <a:pt x="1929" y="6686"/>
                    <a:pt x="1929" y="6750"/>
                    <a:pt x="1865" y="6815"/>
                  </a:cubicBezTo>
                  <a:cubicBezTo>
                    <a:pt x="1768" y="7104"/>
                    <a:pt x="1447" y="7650"/>
                    <a:pt x="1093" y="8229"/>
                  </a:cubicBezTo>
                  <a:cubicBezTo>
                    <a:pt x="1052" y="8303"/>
                    <a:pt x="1009" y="8377"/>
                    <a:pt x="966" y="8452"/>
                  </a:cubicBezTo>
                  <a:lnTo>
                    <a:pt x="966" y="8452"/>
                  </a:lnTo>
                  <a:cubicBezTo>
                    <a:pt x="1275" y="7276"/>
                    <a:pt x="1591" y="6180"/>
                    <a:pt x="1832" y="5368"/>
                  </a:cubicBezTo>
                  <a:cubicBezTo>
                    <a:pt x="2218" y="4179"/>
                    <a:pt x="3279" y="3182"/>
                    <a:pt x="4243" y="2475"/>
                  </a:cubicBezTo>
                  <a:cubicBezTo>
                    <a:pt x="4725" y="2122"/>
                    <a:pt x="5175" y="1832"/>
                    <a:pt x="5497" y="1672"/>
                  </a:cubicBezTo>
                  <a:cubicBezTo>
                    <a:pt x="5690" y="1575"/>
                    <a:pt x="5818" y="1511"/>
                    <a:pt x="5915" y="1447"/>
                  </a:cubicBezTo>
                  <a:lnTo>
                    <a:pt x="6011" y="1382"/>
                  </a:lnTo>
                  <a:lnTo>
                    <a:pt x="6075" y="1382"/>
                  </a:lnTo>
                  <a:lnTo>
                    <a:pt x="6108" y="1350"/>
                  </a:lnTo>
                  <a:cubicBezTo>
                    <a:pt x="6943" y="772"/>
                    <a:pt x="7811" y="547"/>
                    <a:pt x="8679" y="547"/>
                  </a:cubicBezTo>
                  <a:close/>
                  <a:moveTo>
                    <a:pt x="8679" y="0"/>
                  </a:moveTo>
                  <a:cubicBezTo>
                    <a:pt x="7715" y="0"/>
                    <a:pt x="6718" y="289"/>
                    <a:pt x="5786" y="900"/>
                  </a:cubicBezTo>
                  <a:lnTo>
                    <a:pt x="5800" y="919"/>
                  </a:lnTo>
                  <a:lnTo>
                    <a:pt x="5800" y="919"/>
                  </a:lnTo>
                  <a:cubicBezTo>
                    <a:pt x="5593" y="1009"/>
                    <a:pt x="4795" y="1410"/>
                    <a:pt x="3922" y="2057"/>
                  </a:cubicBezTo>
                  <a:cubicBezTo>
                    <a:pt x="2893" y="2797"/>
                    <a:pt x="1768" y="3857"/>
                    <a:pt x="1350" y="5207"/>
                  </a:cubicBezTo>
                  <a:cubicBezTo>
                    <a:pt x="964" y="6429"/>
                    <a:pt x="450" y="8229"/>
                    <a:pt x="32" y="9997"/>
                  </a:cubicBezTo>
                  <a:cubicBezTo>
                    <a:pt x="0" y="10126"/>
                    <a:pt x="64" y="10254"/>
                    <a:pt x="193" y="10286"/>
                  </a:cubicBezTo>
                  <a:cubicBezTo>
                    <a:pt x="236" y="10308"/>
                    <a:pt x="279" y="10318"/>
                    <a:pt x="319" y="10318"/>
                  </a:cubicBezTo>
                  <a:cubicBezTo>
                    <a:pt x="400" y="10318"/>
                    <a:pt x="472" y="10276"/>
                    <a:pt x="514" y="10190"/>
                  </a:cubicBezTo>
                  <a:cubicBezTo>
                    <a:pt x="868" y="9643"/>
                    <a:pt x="1318" y="8904"/>
                    <a:pt x="1704" y="8261"/>
                  </a:cubicBezTo>
                  <a:cubicBezTo>
                    <a:pt x="1897" y="7940"/>
                    <a:pt x="2090" y="7618"/>
                    <a:pt x="2218" y="7361"/>
                  </a:cubicBezTo>
                  <a:cubicBezTo>
                    <a:pt x="2282" y="7233"/>
                    <a:pt x="2315" y="7136"/>
                    <a:pt x="2379" y="7040"/>
                  </a:cubicBezTo>
                  <a:cubicBezTo>
                    <a:pt x="2411" y="6911"/>
                    <a:pt x="2443" y="6847"/>
                    <a:pt x="2475" y="6750"/>
                  </a:cubicBezTo>
                  <a:cubicBezTo>
                    <a:pt x="2475" y="6590"/>
                    <a:pt x="2507" y="6493"/>
                    <a:pt x="2540" y="6397"/>
                  </a:cubicBezTo>
                  <a:cubicBezTo>
                    <a:pt x="2540" y="6365"/>
                    <a:pt x="2572" y="6333"/>
                    <a:pt x="2572" y="6300"/>
                  </a:cubicBezTo>
                  <a:lnTo>
                    <a:pt x="2636" y="6300"/>
                  </a:lnTo>
                  <a:cubicBezTo>
                    <a:pt x="2700" y="6268"/>
                    <a:pt x="2829" y="6268"/>
                    <a:pt x="3022" y="6268"/>
                  </a:cubicBezTo>
                  <a:cubicBezTo>
                    <a:pt x="3054" y="6268"/>
                    <a:pt x="3247" y="6333"/>
                    <a:pt x="3504" y="6525"/>
                  </a:cubicBezTo>
                  <a:cubicBezTo>
                    <a:pt x="3857" y="6815"/>
                    <a:pt x="4307" y="7265"/>
                    <a:pt x="4854" y="7683"/>
                  </a:cubicBezTo>
                  <a:cubicBezTo>
                    <a:pt x="5400" y="8133"/>
                    <a:pt x="6043" y="8518"/>
                    <a:pt x="6815" y="8679"/>
                  </a:cubicBezTo>
                  <a:cubicBezTo>
                    <a:pt x="7747" y="8904"/>
                    <a:pt x="8808" y="8936"/>
                    <a:pt x="9643" y="9033"/>
                  </a:cubicBezTo>
                  <a:cubicBezTo>
                    <a:pt x="10061" y="9065"/>
                    <a:pt x="10383" y="9129"/>
                    <a:pt x="10608" y="9226"/>
                  </a:cubicBezTo>
                  <a:cubicBezTo>
                    <a:pt x="10704" y="9290"/>
                    <a:pt x="10769" y="9354"/>
                    <a:pt x="10801" y="9386"/>
                  </a:cubicBezTo>
                  <a:cubicBezTo>
                    <a:pt x="10833" y="9418"/>
                    <a:pt x="10833" y="9483"/>
                    <a:pt x="10833" y="9547"/>
                  </a:cubicBezTo>
                  <a:cubicBezTo>
                    <a:pt x="10865" y="9836"/>
                    <a:pt x="10672" y="10286"/>
                    <a:pt x="10447" y="10736"/>
                  </a:cubicBezTo>
                  <a:cubicBezTo>
                    <a:pt x="10254" y="11219"/>
                    <a:pt x="10029" y="11669"/>
                    <a:pt x="10029" y="12151"/>
                  </a:cubicBezTo>
                  <a:cubicBezTo>
                    <a:pt x="10029" y="12279"/>
                    <a:pt x="10061" y="12440"/>
                    <a:pt x="10126" y="12569"/>
                  </a:cubicBezTo>
                  <a:cubicBezTo>
                    <a:pt x="10222" y="12729"/>
                    <a:pt x="10318" y="12826"/>
                    <a:pt x="10479" y="12922"/>
                  </a:cubicBezTo>
                  <a:cubicBezTo>
                    <a:pt x="10544" y="12954"/>
                    <a:pt x="10576" y="13019"/>
                    <a:pt x="10640" y="13083"/>
                  </a:cubicBezTo>
                  <a:cubicBezTo>
                    <a:pt x="10672" y="13179"/>
                    <a:pt x="10672" y="13276"/>
                    <a:pt x="10672" y="13404"/>
                  </a:cubicBezTo>
                  <a:cubicBezTo>
                    <a:pt x="10672" y="13629"/>
                    <a:pt x="10640" y="13919"/>
                    <a:pt x="10576" y="14176"/>
                  </a:cubicBezTo>
                  <a:cubicBezTo>
                    <a:pt x="10511" y="14433"/>
                    <a:pt x="10479" y="14690"/>
                    <a:pt x="10479" y="14947"/>
                  </a:cubicBezTo>
                  <a:cubicBezTo>
                    <a:pt x="10479" y="14979"/>
                    <a:pt x="10479" y="15044"/>
                    <a:pt x="10479" y="15076"/>
                  </a:cubicBezTo>
                  <a:cubicBezTo>
                    <a:pt x="10511" y="15204"/>
                    <a:pt x="10576" y="15269"/>
                    <a:pt x="10704" y="15301"/>
                  </a:cubicBezTo>
                  <a:cubicBezTo>
                    <a:pt x="10721" y="15307"/>
                    <a:pt x="10738" y="15309"/>
                    <a:pt x="10755" y="15309"/>
                  </a:cubicBezTo>
                  <a:cubicBezTo>
                    <a:pt x="10834" y="15309"/>
                    <a:pt x="10908" y="15252"/>
                    <a:pt x="10961" y="15172"/>
                  </a:cubicBezTo>
                  <a:cubicBezTo>
                    <a:pt x="11508" y="14304"/>
                    <a:pt x="12086" y="13436"/>
                    <a:pt x="12633" y="12761"/>
                  </a:cubicBezTo>
                  <a:cubicBezTo>
                    <a:pt x="13919" y="11186"/>
                    <a:pt x="14979" y="8647"/>
                    <a:pt x="14979" y="6204"/>
                  </a:cubicBezTo>
                  <a:cubicBezTo>
                    <a:pt x="14979" y="5658"/>
                    <a:pt x="14947" y="5143"/>
                    <a:pt x="14819" y="4629"/>
                  </a:cubicBezTo>
                  <a:cubicBezTo>
                    <a:pt x="14562" y="3504"/>
                    <a:pt x="13758" y="2379"/>
                    <a:pt x="12665" y="1511"/>
                  </a:cubicBezTo>
                  <a:cubicBezTo>
                    <a:pt x="11540" y="611"/>
                    <a:pt x="10158" y="0"/>
                    <a:pt x="8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321;p64">
              <a:extLst>
                <a:ext uri="{FF2B5EF4-FFF2-40B4-BE49-F238E27FC236}">
                  <a16:creationId xmlns:a16="http://schemas.microsoft.com/office/drawing/2014/main" id="{D3F1D02A-6190-52FC-2EA7-6CCF84C446B3}"/>
                </a:ext>
              </a:extLst>
            </p:cNvPr>
            <p:cNvSpPr/>
            <p:nvPr/>
          </p:nvSpPr>
          <p:spPr>
            <a:xfrm>
              <a:off x="4414300" y="1239600"/>
              <a:ext cx="283700" cy="158775"/>
            </a:xfrm>
            <a:custGeom>
              <a:avLst/>
              <a:gdLst/>
              <a:ahLst/>
              <a:cxnLst/>
              <a:rect l="l" t="t" r="r" b="b"/>
              <a:pathLst>
                <a:path w="11348" h="6351" extrusionOk="0">
                  <a:moveTo>
                    <a:pt x="1289" y="0"/>
                  </a:moveTo>
                  <a:cubicBezTo>
                    <a:pt x="777" y="0"/>
                    <a:pt x="292" y="174"/>
                    <a:pt x="193" y="797"/>
                  </a:cubicBezTo>
                  <a:cubicBezTo>
                    <a:pt x="0" y="2211"/>
                    <a:pt x="1414" y="4236"/>
                    <a:pt x="2732" y="4236"/>
                  </a:cubicBezTo>
                  <a:cubicBezTo>
                    <a:pt x="4004" y="4236"/>
                    <a:pt x="4527" y="3010"/>
                    <a:pt x="5198" y="3010"/>
                  </a:cubicBezTo>
                  <a:cubicBezTo>
                    <a:pt x="5222" y="3010"/>
                    <a:pt x="5247" y="3011"/>
                    <a:pt x="5272" y="3015"/>
                  </a:cubicBezTo>
                  <a:cubicBezTo>
                    <a:pt x="5979" y="3111"/>
                    <a:pt x="5690" y="5650"/>
                    <a:pt x="6879" y="6165"/>
                  </a:cubicBezTo>
                  <a:cubicBezTo>
                    <a:pt x="7198" y="6291"/>
                    <a:pt x="7572" y="6351"/>
                    <a:pt x="7962" y="6351"/>
                  </a:cubicBezTo>
                  <a:cubicBezTo>
                    <a:pt x="9063" y="6351"/>
                    <a:pt x="10285" y="5871"/>
                    <a:pt x="10736" y="5040"/>
                  </a:cubicBezTo>
                  <a:cubicBezTo>
                    <a:pt x="11347" y="3915"/>
                    <a:pt x="9643" y="3207"/>
                    <a:pt x="7908" y="2597"/>
                  </a:cubicBezTo>
                  <a:cubicBezTo>
                    <a:pt x="6172" y="1986"/>
                    <a:pt x="2636" y="282"/>
                    <a:pt x="2636" y="282"/>
                  </a:cubicBezTo>
                  <a:cubicBezTo>
                    <a:pt x="2636" y="282"/>
                    <a:pt x="1940" y="0"/>
                    <a:pt x="1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322;p64">
              <a:extLst>
                <a:ext uri="{FF2B5EF4-FFF2-40B4-BE49-F238E27FC236}">
                  <a16:creationId xmlns:a16="http://schemas.microsoft.com/office/drawing/2014/main" id="{9B0526FC-B7C9-4C19-B3B3-ADD623FE24FA}"/>
                </a:ext>
              </a:extLst>
            </p:cNvPr>
            <p:cNvSpPr/>
            <p:nvPr/>
          </p:nvSpPr>
          <p:spPr>
            <a:xfrm>
              <a:off x="4412675" y="1232975"/>
              <a:ext cx="279700" cy="172000"/>
            </a:xfrm>
            <a:custGeom>
              <a:avLst/>
              <a:gdLst/>
              <a:ahLst/>
              <a:cxnLst/>
              <a:rect l="l" t="t" r="r" b="b"/>
              <a:pathLst>
                <a:path w="11188" h="6880" extrusionOk="0">
                  <a:moveTo>
                    <a:pt x="1351" y="515"/>
                  </a:moveTo>
                  <a:cubicBezTo>
                    <a:pt x="1640" y="515"/>
                    <a:pt x="1962" y="579"/>
                    <a:pt x="2187" y="644"/>
                  </a:cubicBezTo>
                  <a:cubicBezTo>
                    <a:pt x="2315" y="708"/>
                    <a:pt x="2412" y="740"/>
                    <a:pt x="2508" y="740"/>
                  </a:cubicBezTo>
                  <a:lnTo>
                    <a:pt x="2572" y="772"/>
                  </a:lnTo>
                  <a:cubicBezTo>
                    <a:pt x="2572" y="772"/>
                    <a:pt x="2572" y="772"/>
                    <a:pt x="2572" y="772"/>
                  </a:cubicBezTo>
                  <a:lnTo>
                    <a:pt x="2572" y="772"/>
                  </a:lnTo>
                  <a:lnTo>
                    <a:pt x="2604" y="805"/>
                  </a:lnTo>
                  <a:lnTo>
                    <a:pt x="2610" y="789"/>
                  </a:lnTo>
                  <a:lnTo>
                    <a:pt x="2610" y="789"/>
                  </a:lnTo>
                  <a:cubicBezTo>
                    <a:pt x="2999" y="965"/>
                    <a:pt x="6239" y="2543"/>
                    <a:pt x="7876" y="3119"/>
                  </a:cubicBezTo>
                  <a:cubicBezTo>
                    <a:pt x="8615" y="3376"/>
                    <a:pt x="9355" y="3665"/>
                    <a:pt x="9869" y="3955"/>
                  </a:cubicBezTo>
                  <a:cubicBezTo>
                    <a:pt x="10126" y="4115"/>
                    <a:pt x="10351" y="4276"/>
                    <a:pt x="10480" y="4437"/>
                  </a:cubicBezTo>
                  <a:cubicBezTo>
                    <a:pt x="10608" y="4598"/>
                    <a:pt x="10673" y="4726"/>
                    <a:pt x="10673" y="4855"/>
                  </a:cubicBezTo>
                  <a:cubicBezTo>
                    <a:pt x="10673" y="4951"/>
                    <a:pt x="10641" y="5048"/>
                    <a:pt x="10576" y="5176"/>
                  </a:cubicBezTo>
                  <a:cubicBezTo>
                    <a:pt x="10383" y="5530"/>
                    <a:pt x="10030" y="5819"/>
                    <a:pt x="9548" y="6012"/>
                  </a:cubicBezTo>
                  <a:cubicBezTo>
                    <a:pt x="9098" y="6237"/>
                    <a:pt x="8551" y="6333"/>
                    <a:pt x="8037" y="6333"/>
                  </a:cubicBezTo>
                  <a:cubicBezTo>
                    <a:pt x="7683" y="6333"/>
                    <a:pt x="7330" y="6301"/>
                    <a:pt x="7073" y="6173"/>
                  </a:cubicBezTo>
                  <a:cubicBezTo>
                    <a:pt x="6848" y="6076"/>
                    <a:pt x="6655" y="5883"/>
                    <a:pt x="6526" y="5626"/>
                  </a:cubicBezTo>
                  <a:cubicBezTo>
                    <a:pt x="6333" y="5208"/>
                    <a:pt x="6205" y="4630"/>
                    <a:pt x="6108" y="4115"/>
                  </a:cubicBezTo>
                  <a:cubicBezTo>
                    <a:pt x="6044" y="3858"/>
                    <a:pt x="5980" y="3633"/>
                    <a:pt x="5883" y="3440"/>
                  </a:cubicBezTo>
                  <a:cubicBezTo>
                    <a:pt x="5851" y="3344"/>
                    <a:pt x="5787" y="3247"/>
                    <a:pt x="5690" y="3183"/>
                  </a:cubicBezTo>
                  <a:cubicBezTo>
                    <a:pt x="5626" y="3087"/>
                    <a:pt x="5497" y="3022"/>
                    <a:pt x="5369" y="3022"/>
                  </a:cubicBezTo>
                  <a:lnTo>
                    <a:pt x="5272" y="2990"/>
                  </a:lnTo>
                  <a:cubicBezTo>
                    <a:pt x="5015" y="3022"/>
                    <a:pt x="4790" y="3119"/>
                    <a:pt x="4630" y="3247"/>
                  </a:cubicBezTo>
                  <a:cubicBezTo>
                    <a:pt x="4340" y="3440"/>
                    <a:pt x="4083" y="3698"/>
                    <a:pt x="3794" y="3890"/>
                  </a:cubicBezTo>
                  <a:cubicBezTo>
                    <a:pt x="3537" y="4083"/>
                    <a:pt x="3215" y="4212"/>
                    <a:pt x="2797" y="4212"/>
                  </a:cubicBezTo>
                  <a:cubicBezTo>
                    <a:pt x="2779" y="4213"/>
                    <a:pt x="2760" y="4214"/>
                    <a:pt x="2741" y="4214"/>
                  </a:cubicBezTo>
                  <a:cubicBezTo>
                    <a:pt x="2270" y="4214"/>
                    <a:pt x="1719" y="3836"/>
                    <a:pt x="1287" y="3280"/>
                  </a:cubicBezTo>
                  <a:cubicBezTo>
                    <a:pt x="837" y="2701"/>
                    <a:pt x="515" y="1930"/>
                    <a:pt x="515" y="1319"/>
                  </a:cubicBezTo>
                  <a:cubicBezTo>
                    <a:pt x="515" y="1255"/>
                    <a:pt x="515" y="1158"/>
                    <a:pt x="547" y="1094"/>
                  </a:cubicBezTo>
                  <a:cubicBezTo>
                    <a:pt x="579" y="837"/>
                    <a:pt x="676" y="740"/>
                    <a:pt x="804" y="644"/>
                  </a:cubicBezTo>
                  <a:cubicBezTo>
                    <a:pt x="933" y="579"/>
                    <a:pt x="1126" y="515"/>
                    <a:pt x="1351" y="515"/>
                  </a:cubicBezTo>
                  <a:close/>
                  <a:moveTo>
                    <a:pt x="1351" y="1"/>
                  </a:moveTo>
                  <a:cubicBezTo>
                    <a:pt x="1062" y="1"/>
                    <a:pt x="772" y="33"/>
                    <a:pt x="515" y="194"/>
                  </a:cubicBezTo>
                  <a:cubicBezTo>
                    <a:pt x="258" y="354"/>
                    <a:pt x="65" y="644"/>
                    <a:pt x="1" y="997"/>
                  </a:cubicBezTo>
                  <a:cubicBezTo>
                    <a:pt x="1" y="1126"/>
                    <a:pt x="1" y="1222"/>
                    <a:pt x="1" y="1319"/>
                  </a:cubicBezTo>
                  <a:cubicBezTo>
                    <a:pt x="1" y="2122"/>
                    <a:pt x="354" y="2926"/>
                    <a:pt x="869" y="3601"/>
                  </a:cubicBezTo>
                  <a:cubicBezTo>
                    <a:pt x="1383" y="4244"/>
                    <a:pt x="2058" y="4758"/>
                    <a:pt x="2797" y="4758"/>
                  </a:cubicBezTo>
                  <a:cubicBezTo>
                    <a:pt x="3537" y="4758"/>
                    <a:pt x="4051" y="4405"/>
                    <a:pt x="4437" y="4083"/>
                  </a:cubicBezTo>
                  <a:cubicBezTo>
                    <a:pt x="4630" y="3923"/>
                    <a:pt x="4790" y="3794"/>
                    <a:pt x="4919" y="3698"/>
                  </a:cubicBezTo>
                  <a:cubicBezTo>
                    <a:pt x="5080" y="3569"/>
                    <a:pt x="5176" y="3537"/>
                    <a:pt x="5272" y="3537"/>
                  </a:cubicBezTo>
                  <a:lnTo>
                    <a:pt x="5305" y="3537"/>
                  </a:lnTo>
                  <a:lnTo>
                    <a:pt x="5337" y="3601"/>
                  </a:lnTo>
                  <a:cubicBezTo>
                    <a:pt x="5401" y="3665"/>
                    <a:pt x="5497" y="3858"/>
                    <a:pt x="5562" y="4115"/>
                  </a:cubicBezTo>
                  <a:cubicBezTo>
                    <a:pt x="5658" y="4533"/>
                    <a:pt x="5755" y="5048"/>
                    <a:pt x="5915" y="5530"/>
                  </a:cubicBezTo>
                  <a:cubicBezTo>
                    <a:pt x="6012" y="5755"/>
                    <a:pt x="6108" y="5980"/>
                    <a:pt x="6269" y="6173"/>
                  </a:cubicBezTo>
                  <a:cubicBezTo>
                    <a:pt x="6398" y="6398"/>
                    <a:pt x="6590" y="6558"/>
                    <a:pt x="6848" y="6655"/>
                  </a:cubicBezTo>
                  <a:cubicBezTo>
                    <a:pt x="7201" y="6816"/>
                    <a:pt x="7619" y="6880"/>
                    <a:pt x="8037" y="6880"/>
                  </a:cubicBezTo>
                  <a:cubicBezTo>
                    <a:pt x="8648" y="6880"/>
                    <a:pt x="9258" y="6751"/>
                    <a:pt x="9773" y="6526"/>
                  </a:cubicBezTo>
                  <a:cubicBezTo>
                    <a:pt x="10319" y="6269"/>
                    <a:pt x="10769" y="5915"/>
                    <a:pt x="11026" y="5433"/>
                  </a:cubicBezTo>
                  <a:lnTo>
                    <a:pt x="11058" y="5433"/>
                  </a:lnTo>
                  <a:cubicBezTo>
                    <a:pt x="11155" y="5240"/>
                    <a:pt x="11187" y="5048"/>
                    <a:pt x="11187" y="4855"/>
                  </a:cubicBezTo>
                  <a:cubicBezTo>
                    <a:pt x="11187" y="4565"/>
                    <a:pt x="11058" y="4308"/>
                    <a:pt x="10866" y="4083"/>
                  </a:cubicBezTo>
                  <a:cubicBezTo>
                    <a:pt x="10576" y="3762"/>
                    <a:pt x="10158" y="3505"/>
                    <a:pt x="9676" y="3247"/>
                  </a:cubicBezTo>
                  <a:cubicBezTo>
                    <a:pt x="9194" y="3022"/>
                    <a:pt x="8615" y="2830"/>
                    <a:pt x="8069" y="2637"/>
                  </a:cubicBezTo>
                  <a:cubicBezTo>
                    <a:pt x="7233" y="2315"/>
                    <a:pt x="5915" y="1737"/>
                    <a:pt x="4790" y="1222"/>
                  </a:cubicBezTo>
                  <a:cubicBezTo>
                    <a:pt x="4244" y="997"/>
                    <a:pt x="3762" y="740"/>
                    <a:pt x="3408" y="579"/>
                  </a:cubicBezTo>
                  <a:cubicBezTo>
                    <a:pt x="3055" y="419"/>
                    <a:pt x="2829" y="290"/>
                    <a:pt x="2829" y="290"/>
                  </a:cubicBezTo>
                  <a:lnTo>
                    <a:pt x="2797" y="290"/>
                  </a:lnTo>
                  <a:cubicBezTo>
                    <a:pt x="2797" y="290"/>
                    <a:pt x="2058" y="1"/>
                    <a:pt x="1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323;p64">
              <a:extLst>
                <a:ext uri="{FF2B5EF4-FFF2-40B4-BE49-F238E27FC236}">
                  <a16:creationId xmlns:a16="http://schemas.microsoft.com/office/drawing/2014/main" id="{9CC74EE4-85F5-08F1-9E4E-048924DD19C8}"/>
                </a:ext>
              </a:extLst>
            </p:cNvPr>
            <p:cNvSpPr/>
            <p:nvPr/>
          </p:nvSpPr>
          <p:spPr>
            <a:xfrm>
              <a:off x="4690725" y="1282000"/>
              <a:ext cx="57900" cy="58700"/>
            </a:xfrm>
            <a:custGeom>
              <a:avLst/>
              <a:gdLst/>
              <a:ahLst/>
              <a:cxnLst/>
              <a:rect l="l" t="t" r="r" b="b"/>
              <a:pathLst>
                <a:path w="2316" h="2348" extrusionOk="0">
                  <a:moveTo>
                    <a:pt x="1" y="2347"/>
                  </a:moveTo>
                  <a:lnTo>
                    <a:pt x="231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324;p64">
              <a:extLst>
                <a:ext uri="{FF2B5EF4-FFF2-40B4-BE49-F238E27FC236}">
                  <a16:creationId xmlns:a16="http://schemas.microsoft.com/office/drawing/2014/main" id="{77C589CD-1E16-6429-E94E-8774F455AD58}"/>
                </a:ext>
              </a:extLst>
            </p:cNvPr>
            <p:cNvSpPr/>
            <p:nvPr/>
          </p:nvSpPr>
          <p:spPr>
            <a:xfrm>
              <a:off x="4682700" y="1275375"/>
              <a:ext cx="73150" cy="71750"/>
            </a:xfrm>
            <a:custGeom>
              <a:avLst/>
              <a:gdLst/>
              <a:ahLst/>
              <a:cxnLst/>
              <a:rect l="l" t="t" r="r" b="b"/>
              <a:pathLst>
                <a:path w="2926" h="2870" extrusionOk="0">
                  <a:moveTo>
                    <a:pt x="2636" y="1"/>
                  </a:moveTo>
                  <a:cubicBezTo>
                    <a:pt x="2564" y="1"/>
                    <a:pt x="2491" y="25"/>
                    <a:pt x="2443" y="73"/>
                  </a:cubicBezTo>
                  <a:lnTo>
                    <a:pt x="129" y="2419"/>
                  </a:lnTo>
                  <a:cubicBezTo>
                    <a:pt x="0" y="2516"/>
                    <a:pt x="0" y="2677"/>
                    <a:pt x="129" y="2773"/>
                  </a:cubicBezTo>
                  <a:cubicBezTo>
                    <a:pt x="177" y="2837"/>
                    <a:pt x="241" y="2869"/>
                    <a:pt x="310" y="2869"/>
                  </a:cubicBezTo>
                  <a:cubicBezTo>
                    <a:pt x="378" y="2869"/>
                    <a:pt x="450" y="2837"/>
                    <a:pt x="515" y="2773"/>
                  </a:cubicBezTo>
                  <a:lnTo>
                    <a:pt x="2829" y="459"/>
                  </a:lnTo>
                  <a:cubicBezTo>
                    <a:pt x="2925" y="362"/>
                    <a:pt x="2925" y="169"/>
                    <a:pt x="2829" y="73"/>
                  </a:cubicBezTo>
                  <a:cubicBezTo>
                    <a:pt x="2781" y="25"/>
                    <a:pt x="2708" y="1"/>
                    <a:pt x="2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325;p64">
              <a:extLst>
                <a:ext uri="{FF2B5EF4-FFF2-40B4-BE49-F238E27FC236}">
                  <a16:creationId xmlns:a16="http://schemas.microsoft.com/office/drawing/2014/main" id="{733995E0-401B-3BE9-4D35-BE631DCA4E96}"/>
                </a:ext>
              </a:extLst>
            </p:cNvPr>
            <p:cNvSpPr/>
            <p:nvPr/>
          </p:nvSpPr>
          <p:spPr>
            <a:xfrm>
              <a:off x="4434375" y="1175925"/>
              <a:ext cx="30575" cy="68325"/>
            </a:xfrm>
            <a:custGeom>
              <a:avLst/>
              <a:gdLst/>
              <a:ahLst/>
              <a:cxnLst/>
              <a:rect l="l" t="t" r="r" b="b"/>
              <a:pathLst>
                <a:path w="1223" h="2733" extrusionOk="0">
                  <a:moveTo>
                    <a:pt x="1" y="2733"/>
                  </a:moveTo>
                  <a:lnTo>
                    <a:pt x="122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326;p64">
              <a:extLst>
                <a:ext uri="{FF2B5EF4-FFF2-40B4-BE49-F238E27FC236}">
                  <a16:creationId xmlns:a16="http://schemas.microsoft.com/office/drawing/2014/main" id="{D9332DCB-05AC-930C-E198-2EB8462A8727}"/>
                </a:ext>
              </a:extLst>
            </p:cNvPr>
            <p:cNvSpPr/>
            <p:nvPr/>
          </p:nvSpPr>
          <p:spPr>
            <a:xfrm>
              <a:off x="4427150" y="1168875"/>
              <a:ext cx="45825" cy="81650"/>
            </a:xfrm>
            <a:custGeom>
              <a:avLst/>
              <a:gdLst/>
              <a:ahLst/>
              <a:cxnLst/>
              <a:rect l="l" t="t" r="r" b="b"/>
              <a:pathLst>
                <a:path w="1833" h="3266" extrusionOk="0">
                  <a:moveTo>
                    <a:pt x="1513" y="0"/>
                  </a:moveTo>
                  <a:cubicBezTo>
                    <a:pt x="1402" y="0"/>
                    <a:pt x="1310" y="60"/>
                    <a:pt x="1286" y="154"/>
                  </a:cubicBezTo>
                  <a:lnTo>
                    <a:pt x="65" y="2886"/>
                  </a:lnTo>
                  <a:cubicBezTo>
                    <a:pt x="0" y="3047"/>
                    <a:pt x="65" y="3208"/>
                    <a:pt x="193" y="3240"/>
                  </a:cubicBezTo>
                  <a:cubicBezTo>
                    <a:pt x="228" y="3257"/>
                    <a:pt x="264" y="3265"/>
                    <a:pt x="301" y="3265"/>
                  </a:cubicBezTo>
                  <a:cubicBezTo>
                    <a:pt x="401" y="3265"/>
                    <a:pt x="500" y="3205"/>
                    <a:pt x="547" y="3111"/>
                  </a:cubicBezTo>
                  <a:lnTo>
                    <a:pt x="1768" y="379"/>
                  </a:lnTo>
                  <a:cubicBezTo>
                    <a:pt x="1833" y="250"/>
                    <a:pt x="1768" y="90"/>
                    <a:pt x="1640" y="25"/>
                  </a:cubicBezTo>
                  <a:cubicBezTo>
                    <a:pt x="1597" y="8"/>
                    <a:pt x="1554" y="0"/>
                    <a:pt x="1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327;p64">
              <a:extLst>
                <a:ext uri="{FF2B5EF4-FFF2-40B4-BE49-F238E27FC236}">
                  <a16:creationId xmlns:a16="http://schemas.microsoft.com/office/drawing/2014/main" id="{06552E46-A059-53FC-7D69-F88515FE9816}"/>
                </a:ext>
              </a:extLst>
            </p:cNvPr>
            <p:cNvSpPr/>
            <p:nvPr/>
          </p:nvSpPr>
          <p:spPr>
            <a:xfrm>
              <a:off x="4885200" y="1781050"/>
              <a:ext cx="310225" cy="341175"/>
            </a:xfrm>
            <a:custGeom>
              <a:avLst/>
              <a:gdLst/>
              <a:ahLst/>
              <a:cxnLst/>
              <a:rect l="l" t="t" r="r" b="b"/>
              <a:pathLst>
                <a:path w="12409" h="13647" extrusionOk="0">
                  <a:moveTo>
                    <a:pt x="10255" y="0"/>
                  </a:moveTo>
                  <a:cubicBezTo>
                    <a:pt x="10255" y="1"/>
                    <a:pt x="3537" y="5979"/>
                    <a:pt x="1801" y="7715"/>
                  </a:cubicBezTo>
                  <a:cubicBezTo>
                    <a:pt x="65" y="9451"/>
                    <a:pt x="1" y="12762"/>
                    <a:pt x="1640" y="13533"/>
                  </a:cubicBezTo>
                  <a:cubicBezTo>
                    <a:pt x="1817" y="13612"/>
                    <a:pt x="2033" y="13647"/>
                    <a:pt x="2280" y="13647"/>
                  </a:cubicBezTo>
                  <a:cubicBezTo>
                    <a:pt x="4365" y="13647"/>
                    <a:pt x="8607" y="11119"/>
                    <a:pt x="9355" y="10544"/>
                  </a:cubicBezTo>
                  <a:cubicBezTo>
                    <a:pt x="10190" y="9869"/>
                    <a:pt x="12408" y="418"/>
                    <a:pt x="10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328;p64">
              <a:extLst>
                <a:ext uri="{FF2B5EF4-FFF2-40B4-BE49-F238E27FC236}">
                  <a16:creationId xmlns:a16="http://schemas.microsoft.com/office/drawing/2014/main" id="{8651BF3A-91A2-B16A-978D-3F7FD69A12E3}"/>
                </a:ext>
              </a:extLst>
            </p:cNvPr>
            <p:cNvSpPr/>
            <p:nvPr/>
          </p:nvSpPr>
          <p:spPr>
            <a:xfrm>
              <a:off x="4890025" y="1774300"/>
              <a:ext cx="281300" cy="353925"/>
            </a:xfrm>
            <a:custGeom>
              <a:avLst/>
              <a:gdLst/>
              <a:ahLst/>
              <a:cxnLst/>
              <a:rect l="l" t="t" r="r" b="b"/>
              <a:pathLst>
                <a:path w="11252" h="14157" extrusionOk="0">
                  <a:moveTo>
                    <a:pt x="10139" y="568"/>
                  </a:moveTo>
                  <a:lnTo>
                    <a:pt x="10139" y="568"/>
                  </a:lnTo>
                  <a:cubicBezTo>
                    <a:pt x="10196" y="594"/>
                    <a:pt x="10247" y="629"/>
                    <a:pt x="10287" y="688"/>
                  </a:cubicBezTo>
                  <a:cubicBezTo>
                    <a:pt x="10415" y="849"/>
                    <a:pt x="10544" y="1106"/>
                    <a:pt x="10608" y="1460"/>
                  </a:cubicBezTo>
                  <a:cubicBezTo>
                    <a:pt x="10672" y="1781"/>
                    <a:pt x="10705" y="2231"/>
                    <a:pt x="10705" y="2713"/>
                  </a:cubicBezTo>
                  <a:cubicBezTo>
                    <a:pt x="10705" y="4160"/>
                    <a:pt x="10415" y="6056"/>
                    <a:pt x="10030" y="7632"/>
                  </a:cubicBezTo>
                  <a:cubicBezTo>
                    <a:pt x="9837" y="8435"/>
                    <a:pt x="9644" y="9142"/>
                    <a:pt x="9451" y="9657"/>
                  </a:cubicBezTo>
                  <a:cubicBezTo>
                    <a:pt x="9355" y="9946"/>
                    <a:pt x="9258" y="10171"/>
                    <a:pt x="9162" y="10332"/>
                  </a:cubicBezTo>
                  <a:cubicBezTo>
                    <a:pt x="9097" y="10492"/>
                    <a:pt x="9001" y="10589"/>
                    <a:pt x="9001" y="10589"/>
                  </a:cubicBezTo>
                  <a:cubicBezTo>
                    <a:pt x="8840" y="10717"/>
                    <a:pt x="8422" y="11007"/>
                    <a:pt x="7908" y="11296"/>
                  </a:cubicBezTo>
                  <a:cubicBezTo>
                    <a:pt x="7104" y="11778"/>
                    <a:pt x="6012" y="12357"/>
                    <a:pt x="4951" y="12839"/>
                  </a:cubicBezTo>
                  <a:cubicBezTo>
                    <a:pt x="3858" y="13289"/>
                    <a:pt x="2797" y="13643"/>
                    <a:pt x="2090" y="13643"/>
                  </a:cubicBezTo>
                  <a:cubicBezTo>
                    <a:pt x="1865" y="13643"/>
                    <a:pt x="1704" y="13610"/>
                    <a:pt x="1576" y="13546"/>
                  </a:cubicBezTo>
                  <a:cubicBezTo>
                    <a:pt x="1222" y="13385"/>
                    <a:pt x="965" y="13128"/>
                    <a:pt x="804" y="12743"/>
                  </a:cubicBezTo>
                  <a:cubicBezTo>
                    <a:pt x="611" y="12357"/>
                    <a:pt x="515" y="11907"/>
                    <a:pt x="515" y="11392"/>
                  </a:cubicBezTo>
                  <a:cubicBezTo>
                    <a:pt x="515" y="10267"/>
                    <a:pt x="965" y="9014"/>
                    <a:pt x="1801" y="8178"/>
                  </a:cubicBezTo>
                  <a:cubicBezTo>
                    <a:pt x="2669" y="7310"/>
                    <a:pt x="4790" y="5381"/>
                    <a:pt x="6687" y="3678"/>
                  </a:cubicBezTo>
                  <a:cubicBezTo>
                    <a:pt x="7619" y="2810"/>
                    <a:pt x="8519" y="2006"/>
                    <a:pt x="9162" y="1428"/>
                  </a:cubicBezTo>
                  <a:cubicBezTo>
                    <a:pt x="9628" y="1028"/>
                    <a:pt x="9971" y="721"/>
                    <a:pt x="10139" y="568"/>
                  </a:cubicBezTo>
                  <a:close/>
                  <a:moveTo>
                    <a:pt x="10055" y="1"/>
                  </a:moveTo>
                  <a:cubicBezTo>
                    <a:pt x="9995" y="1"/>
                    <a:pt x="9948" y="31"/>
                    <a:pt x="9901" y="78"/>
                  </a:cubicBezTo>
                  <a:cubicBezTo>
                    <a:pt x="9901" y="78"/>
                    <a:pt x="8230" y="1556"/>
                    <a:pt x="6333" y="3292"/>
                  </a:cubicBezTo>
                  <a:cubicBezTo>
                    <a:pt x="4436" y="4996"/>
                    <a:pt x="2315" y="6924"/>
                    <a:pt x="1415" y="7792"/>
                  </a:cubicBezTo>
                  <a:cubicBezTo>
                    <a:pt x="483" y="8757"/>
                    <a:pt x="1" y="10139"/>
                    <a:pt x="1" y="11392"/>
                  </a:cubicBezTo>
                  <a:cubicBezTo>
                    <a:pt x="1" y="11971"/>
                    <a:pt x="97" y="12517"/>
                    <a:pt x="322" y="12968"/>
                  </a:cubicBezTo>
                  <a:cubicBezTo>
                    <a:pt x="547" y="13450"/>
                    <a:pt x="868" y="13835"/>
                    <a:pt x="1351" y="14028"/>
                  </a:cubicBezTo>
                  <a:cubicBezTo>
                    <a:pt x="1576" y="14125"/>
                    <a:pt x="1833" y="14157"/>
                    <a:pt x="2090" y="14157"/>
                  </a:cubicBezTo>
                  <a:cubicBezTo>
                    <a:pt x="2669" y="14157"/>
                    <a:pt x="3344" y="13996"/>
                    <a:pt x="4051" y="13771"/>
                  </a:cubicBezTo>
                  <a:cubicBezTo>
                    <a:pt x="5144" y="13385"/>
                    <a:pt x="6301" y="12807"/>
                    <a:pt x="7265" y="12292"/>
                  </a:cubicBezTo>
                  <a:cubicBezTo>
                    <a:pt x="7779" y="12003"/>
                    <a:pt x="8197" y="11746"/>
                    <a:pt x="8551" y="11521"/>
                  </a:cubicBezTo>
                  <a:cubicBezTo>
                    <a:pt x="8905" y="11328"/>
                    <a:pt x="9162" y="11135"/>
                    <a:pt x="9322" y="11007"/>
                  </a:cubicBezTo>
                  <a:cubicBezTo>
                    <a:pt x="9451" y="10910"/>
                    <a:pt x="9547" y="10750"/>
                    <a:pt x="9644" y="10557"/>
                  </a:cubicBezTo>
                  <a:cubicBezTo>
                    <a:pt x="9965" y="9914"/>
                    <a:pt x="10383" y="8628"/>
                    <a:pt x="10705" y="7149"/>
                  </a:cubicBezTo>
                  <a:cubicBezTo>
                    <a:pt x="10994" y="5671"/>
                    <a:pt x="11251" y="4031"/>
                    <a:pt x="11251" y="2713"/>
                  </a:cubicBezTo>
                  <a:cubicBezTo>
                    <a:pt x="11251" y="2038"/>
                    <a:pt x="11187" y="1428"/>
                    <a:pt x="11026" y="945"/>
                  </a:cubicBezTo>
                  <a:cubicBezTo>
                    <a:pt x="10962" y="720"/>
                    <a:pt x="10833" y="528"/>
                    <a:pt x="10705" y="335"/>
                  </a:cubicBezTo>
                  <a:cubicBezTo>
                    <a:pt x="10544" y="174"/>
                    <a:pt x="10351" y="45"/>
                    <a:pt x="10126" y="13"/>
                  </a:cubicBezTo>
                  <a:cubicBezTo>
                    <a:pt x="10100" y="5"/>
                    <a:pt x="10077" y="1"/>
                    <a:pt x="10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329;p64">
              <a:extLst>
                <a:ext uri="{FF2B5EF4-FFF2-40B4-BE49-F238E27FC236}">
                  <a16:creationId xmlns:a16="http://schemas.microsoft.com/office/drawing/2014/main" id="{DBF36AE5-65A3-C02B-CD37-7608395B0776}"/>
                </a:ext>
              </a:extLst>
            </p:cNvPr>
            <p:cNvSpPr/>
            <p:nvPr/>
          </p:nvSpPr>
          <p:spPr>
            <a:xfrm>
              <a:off x="5182550" y="2154725"/>
              <a:ext cx="605125" cy="595500"/>
            </a:xfrm>
            <a:custGeom>
              <a:avLst/>
              <a:gdLst/>
              <a:ahLst/>
              <a:cxnLst/>
              <a:rect l="l" t="t" r="r" b="b"/>
              <a:pathLst>
                <a:path w="24205" h="23820" extrusionOk="0">
                  <a:moveTo>
                    <a:pt x="15172" y="1"/>
                  </a:moveTo>
                  <a:lnTo>
                    <a:pt x="0" y="9740"/>
                  </a:lnTo>
                  <a:lnTo>
                    <a:pt x="3247" y="23820"/>
                  </a:lnTo>
                  <a:cubicBezTo>
                    <a:pt x="3247" y="23820"/>
                    <a:pt x="20573" y="14819"/>
                    <a:pt x="22405" y="11926"/>
                  </a:cubicBezTo>
                  <a:cubicBezTo>
                    <a:pt x="24205" y="9033"/>
                    <a:pt x="15172" y="1"/>
                    <a:pt x="15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330;p64">
              <a:extLst>
                <a:ext uri="{FF2B5EF4-FFF2-40B4-BE49-F238E27FC236}">
                  <a16:creationId xmlns:a16="http://schemas.microsoft.com/office/drawing/2014/main" id="{87E8DF49-200A-D5D0-D29E-583F1DF96842}"/>
                </a:ext>
              </a:extLst>
            </p:cNvPr>
            <p:cNvSpPr/>
            <p:nvPr/>
          </p:nvSpPr>
          <p:spPr>
            <a:xfrm>
              <a:off x="5175300" y="2147975"/>
              <a:ext cx="579425" cy="609275"/>
            </a:xfrm>
            <a:custGeom>
              <a:avLst/>
              <a:gdLst/>
              <a:ahLst/>
              <a:cxnLst/>
              <a:rect l="l" t="t" r="r" b="b"/>
              <a:pathLst>
                <a:path w="23177" h="24371" extrusionOk="0">
                  <a:moveTo>
                    <a:pt x="15415" y="609"/>
                  </a:moveTo>
                  <a:cubicBezTo>
                    <a:pt x="15464" y="658"/>
                    <a:pt x="15523" y="718"/>
                    <a:pt x="15591" y="785"/>
                  </a:cubicBezTo>
                  <a:cubicBezTo>
                    <a:pt x="16298" y="1524"/>
                    <a:pt x="18066" y="3421"/>
                    <a:pt x="19673" y="5478"/>
                  </a:cubicBezTo>
                  <a:cubicBezTo>
                    <a:pt x="20477" y="6539"/>
                    <a:pt x="21216" y="7632"/>
                    <a:pt x="21763" y="8628"/>
                  </a:cubicBezTo>
                  <a:cubicBezTo>
                    <a:pt x="22309" y="9625"/>
                    <a:pt x="22663" y="10557"/>
                    <a:pt x="22663" y="11264"/>
                  </a:cubicBezTo>
                  <a:cubicBezTo>
                    <a:pt x="22663" y="11586"/>
                    <a:pt x="22598" y="11843"/>
                    <a:pt x="22470" y="12036"/>
                  </a:cubicBezTo>
                  <a:cubicBezTo>
                    <a:pt x="22277" y="12357"/>
                    <a:pt x="21795" y="12807"/>
                    <a:pt x="21184" y="13321"/>
                  </a:cubicBezTo>
                  <a:cubicBezTo>
                    <a:pt x="18934" y="15121"/>
                    <a:pt x="14498" y="17757"/>
                    <a:pt x="10608" y="19943"/>
                  </a:cubicBezTo>
                  <a:cubicBezTo>
                    <a:pt x="8680" y="21036"/>
                    <a:pt x="6880" y="22032"/>
                    <a:pt x="5562" y="22740"/>
                  </a:cubicBezTo>
                  <a:cubicBezTo>
                    <a:pt x="4919" y="23093"/>
                    <a:pt x="4372" y="23350"/>
                    <a:pt x="3987" y="23543"/>
                  </a:cubicBezTo>
                  <a:cubicBezTo>
                    <a:pt x="3884" y="23608"/>
                    <a:pt x="3796" y="23663"/>
                    <a:pt x="3721" y="23707"/>
                  </a:cubicBezTo>
                  <a:lnTo>
                    <a:pt x="3721" y="23707"/>
                  </a:lnTo>
                  <a:lnTo>
                    <a:pt x="612" y="10139"/>
                  </a:lnTo>
                  <a:lnTo>
                    <a:pt x="15415" y="609"/>
                  </a:lnTo>
                  <a:close/>
                  <a:moveTo>
                    <a:pt x="15472" y="1"/>
                  </a:moveTo>
                  <a:cubicBezTo>
                    <a:pt x="15417" y="1"/>
                    <a:pt x="15359" y="17"/>
                    <a:pt x="15302" y="46"/>
                  </a:cubicBezTo>
                  <a:lnTo>
                    <a:pt x="162" y="9785"/>
                  </a:lnTo>
                  <a:cubicBezTo>
                    <a:pt x="65" y="9850"/>
                    <a:pt x="1" y="9978"/>
                    <a:pt x="33" y="10075"/>
                  </a:cubicBezTo>
                  <a:lnTo>
                    <a:pt x="3280" y="24154"/>
                  </a:lnTo>
                  <a:cubicBezTo>
                    <a:pt x="3312" y="24250"/>
                    <a:pt x="3376" y="24315"/>
                    <a:pt x="3440" y="24347"/>
                  </a:cubicBezTo>
                  <a:cubicBezTo>
                    <a:pt x="3472" y="24363"/>
                    <a:pt x="3513" y="24371"/>
                    <a:pt x="3553" y="24371"/>
                  </a:cubicBezTo>
                  <a:cubicBezTo>
                    <a:pt x="3593" y="24371"/>
                    <a:pt x="3633" y="24363"/>
                    <a:pt x="3665" y="24347"/>
                  </a:cubicBezTo>
                  <a:cubicBezTo>
                    <a:pt x="3665" y="24347"/>
                    <a:pt x="8005" y="22065"/>
                    <a:pt x="12569" y="19461"/>
                  </a:cubicBezTo>
                  <a:cubicBezTo>
                    <a:pt x="14852" y="18143"/>
                    <a:pt x="17198" y="16761"/>
                    <a:pt x="19095" y="15475"/>
                  </a:cubicBezTo>
                  <a:cubicBezTo>
                    <a:pt x="20027" y="14864"/>
                    <a:pt x="20863" y="14253"/>
                    <a:pt x="21505" y="13739"/>
                  </a:cubicBezTo>
                  <a:cubicBezTo>
                    <a:pt x="22180" y="13193"/>
                    <a:pt x="22663" y="12743"/>
                    <a:pt x="22920" y="12325"/>
                  </a:cubicBezTo>
                  <a:cubicBezTo>
                    <a:pt x="23113" y="12003"/>
                    <a:pt x="23177" y="11650"/>
                    <a:pt x="23177" y="11264"/>
                  </a:cubicBezTo>
                  <a:cubicBezTo>
                    <a:pt x="23177" y="10268"/>
                    <a:pt x="22695" y="9143"/>
                    <a:pt x="21988" y="7921"/>
                  </a:cubicBezTo>
                  <a:cubicBezTo>
                    <a:pt x="19866" y="4289"/>
                    <a:pt x="15655" y="78"/>
                    <a:pt x="15655" y="78"/>
                  </a:cubicBezTo>
                  <a:cubicBezTo>
                    <a:pt x="15602" y="25"/>
                    <a:pt x="15539" y="1"/>
                    <a:pt x="15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331;p64">
              <a:extLst>
                <a:ext uri="{FF2B5EF4-FFF2-40B4-BE49-F238E27FC236}">
                  <a16:creationId xmlns:a16="http://schemas.microsoft.com/office/drawing/2014/main" id="{3FC8C927-08EC-27A4-9341-990070F0FEEB}"/>
                </a:ext>
              </a:extLst>
            </p:cNvPr>
            <p:cNvSpPr/>
            <p:nvPr/>
          </p:nvSpPr>
          <p:spPr>
            <a:xfrm>
              <a:off x="5052350" y="1761925"/>
              <a:ext cx="615600" cy="969125"/>
            </a:xfrm>
            <a:custGeom>
              <a:avLst/>
              <a:gdLst/>
              <a:ahLst/>
              <a:cxnLst/>
              <a:rect l="l" t="t" r="r" b="b"/>
              <a:pathLst>
                <a:path w="24624" h="38765" extrusionOk="0">
                  <a:moveTo>
                    <a:pt x="10210" y="0"/>
                  </a:moveTo>
                  <a:cubicBezTo>
                    <a:pt x="9375" y="0"/>
                    <a:pt x="8808" y="187"/>
                    <a:pt x="8808" y="187"/>
                  </a:cubicBezTo>
                  <a:cubicBezTo>
                    <a:pt x="8808" y="187"/>
                    <a:pt x="8144" y="131"/>
                    <a:pt x="7267" y="131"/>
                  </a:cubicBezTo>
                  <a:cubicBezTo>
                    <a:pt x="6039" y="131"/>
                    <a:pt x="4394" y="240"/>
                    <a:pt x="3569" y="765"/>
                  </a:cubicBezTo>
                  <a:cubicBezTo>
                    <a:pt x="2187" y="1698"/>
                    <a:pt x="1190" y="10152"/>
                    <a:pt x="933" y="15198"/>
                  </a:cubicBezTo>
                  <a:cubicBezTo>
                    <a:pt x="676" y="20245"/>
                    <a:pt x="1" y="24327"/>
                    <a:pt x="354" y="25324"/>
                  </a:cubicBezTo>
                  <a:cubicBezTo>
                    <a:pt x="676" y="26288"/>
                    <a:pt x="9290" y="37153"/>
                    <a:pt x="10544" y="38664"/>
                  </a:cubicBezTo>
                  <a:cubicBezTo>
                    <a:pt x="10602" y="38732"/>
                    <a:pt x="10678" y="38765"/>
                    <a:pt x="10771" y="38765"/>
                  </a:cubicBezTo>
                  <a:cubicBezTo>
                    <a:pt x="12703" y="38765"/>
                    <a:pt x="21892" y="24764"/>
                    <a:pt x="23241" y="21820"/>
                  </a:cubicBezTo>
                  <a:cubicBezTo>
                    <a:pt x="24623" y="18766"/>
                    <a:pt x="23723" y="15938"/>
                    <a:pt x="21891" y="11727"/>
                  </a:cubicBezTo>
                  <a:cubicBezTo>
                    <a:pt x="20091" y="7484"/>
                    <a:pt x="16169" y="3594"/>
                    <a:pt x="13855" y="1440"/>
                  </a:cubicBezTo>
                  <a:cubicBezTo>
                    <a:pt x="12594" y="267"/>
                    <a:pt x="11210" y="0"/>
                    <a:pt x="10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332;p64">
              <a:extLst>
                <a:ext uri="{FF2B5EF4-FFF2-40B4-BE49-F238E27FC236}">
                  <a16:creationId xmlns:a16="http://schemas.microsoft.com/office/drawing/2014/main" id="{46E71E7F-1DAB-981E-46F8-E189BFA416D3}"/>
                </a:ext>
              </a:extLst>
            </p:cNvPr>
            <p:cNvSpPr/>
            <p:nvPr/>
          </p:nvSpPr>
          <p:spPr>
            <a:xfrm>
              <a:off x="5052350" y="1755325"/>
              <a:ext cx="604350" cy="982050"/>
            </a:xfrm>
            <a:custGeom>
              <a:avLst/>
              <a:gdLst/>
              <a:ahLst/>
              <a:cxnLst/>
              <a:rect l="l" t="t" r="r" b="b"/>
              <a:pathLst>
                <a:path w="24174" h="39282" extrusionOk="0">
                  <a:moveTo>
                    <a:pt x="10223" y="515"/>
                  </a:moveTo>
                  <a:cubicBezTo>
                    <a:pt x="11187" y="547"/>
                    <a:pt x="12473" y="772"/>
                    <a:pt x="13694" y="1897"/>
                  </a:cubicBezTo>
                  <a:cubicBezTo>
                    <a:pt x="15976" y="4051"/>
                    <a:pt x="19866" y="7908"/>
                    <a:pt x="21666" y="12087"/>
                  </a:cubicBezTo>
                  <a:cubicBezTo>
                    <a:pt x="22855" y="14884"/>
                    <a:pt x="23659" y="17037"/>
                    <a:pt x="23659" y="18998"/>
                  </a:cubicBezTo>
                  <a:cubicBezTo>
                    <a:pt x="23659" y="19995"/>
                    <a:pt x="23434" y="20959"/>
                    <a:pt x="22984" y="21988"/>
                  </a:cubicBezTo>
                  <a:cubicBezTo>
                    <a:pt x="22663" y="22695"/>
                    <a:pt x="21827" y="24109"/>
                    <a:pt x="20766" y="25813"/>
                  </a:cubicBezTo>
                  <a:cubicBezTo>
                    <a:pt x="19127" y="28417"/>
                    <a:pt x="16941" y="31663"/>
                    <a:pt x="14980" y="34267"/>
                  </a:cubicBezTo>
                  <a:cubicBezTo>
                    <a:pt x="14016" y="35585"/>
                    <a:pt x="13083" y="36710"/>
                    <a:pt x="12312" y="37513"/>
                  </a:cubicBezTo>
                  <a:cubicBezTo>
                    <a:pt x="11958" y="37931"/>
                    <a:pt x="11605" y="38253"/>
                    <a:pt x="11316" y="38446"/>
                  </a:cubicBezTo>
                  <a:cubicBezTo>
                    <a:pt x="11058" y="38671"/>
                    <a:pt x="10833" y="38767"/>
                    <a:pt x="10769" y="38767"/>
                  </a:cubicBezTo>
                  <a:lnTo>
                    <a:pt x="10737" y="38735"/>
                  </a:lnTo>
                  <a:cubicBezTo>
                    <a:pt x="10126" y="37996"/>
                    <a:pt x="7651" y="34910"/>
                    <a:pt x="5305" y="31888"/>
                  </a:cubicBezTo>
                  <a:cubicBezTo>
                    <a:pt x="4147" y="30377"/>
                    <a:pt x="2990" y="28899"/>
                    <a:pt x="2122" y="27709"/>
                  </a:cubicBezTo>
                  <a:cubicBezTo>
                    <a:pt x="1672" y="27131"/>
                    <a:pt x="1319" y="26616"/>
                    <a:pt x="1061" y="26231"/>
                  </a:cubicBezTo>
                  <a:cubicBezTo>
                    <a:pt x="933" y="26038"/>
                    <a:pt x="804" y="25845"/>
                    <a:pt x="740" y="25716"/>
                  </a:cubicBezTo>
                  <a:cubicBezTo>
                    <a:pt x="644" y="25620"/>
                    <a:pt x="611" y="25491"/>
                    <a:pt x="611" y="25491"/>
                  </a:cubicBezTo>
                  <a:cubicBezTo>
                    <a:pt x="547" y="25363"/>
                    <a:pt x="515" y="25074"/>
                    <a:pt x="515" y="24656"/>
                  </a:cubicBezTo>
                  <a:cubicBezTo>
                    <a:pt x="515" y="23016"/>
                    <a:pt x="997" y="19577"/>
                    <a:pt x="1190" y="15462"/>
                  </a:cubicBezTo>
                  <a:cubicBezTo>
                    <a:pt x="1319" y="12955"/>
                    <a:pt x="1640" y="9580"/>
                    <a:pt x="2090" y="6719"/>
                  </a:cubicBezTo>
                  <a:cubicBezTo>
                    <a:pt x="2315" y="5305"/>
                    <a:pt x="2572" y="4019"/>
                    <a:pt x="2862" y="3022"/>
                  </a:cubicBezTo>
                  <a:cubicBezTo>
                    <a:pt x="3022" y="2540"/>
                    <a:pt x="3151" y="2122"/>
                    <a:pt x="3312" y="1833"/>
                  </a:cubicBezTo>
                  <a:cubicBezTo>
                    <a:pt x="3472" y="1512"/>
                    <a:pt x="3633" y="1319"/>
                    <a:pt x="3729" y="1254"/>
                  </a:cubicBezTo>
                  <a:cubicBezTo>
                    <a:pt x="4083" y="1029"/>
                    <a:pt x="4662" y="869"/>
                    <a:pt x="5305" y="772"/>
                  </a:cubicBezTo>
                  <a:cubicBezTo>
                    <a:pt x="5947" y="676"/>
                    <a:pt x="6622" y="676"/>
                    <a:pt x="7233" y="676"/>
                  </a:cubicBezTo>
                  <a:lnTo>
                    <a:pt x="8326" y="676"/>
                  </a:lnTo>
                  <a:cubicBezTo>
                    <a:pt x="8615" y="708"/>
                    <a:pt x="8776" y="708"/>
                    <a:pt x="8776" y="708"/>
                  </a:cubicBezTo>
                  <a:lnTo>
                    <a:pt x="8905" y="708"/>
                  </a:lnTo>
                  <a:cubicBezTo>
                    <a:pt x="9001" y="676"/>
                    <a:pt x="9515" y="515"/>
                    <a:pt x="10223" y="515"/>
                  </a:cubicBezTo>
                  <a:close/>
                  <a:moveTo>
                    <a:pt x="10223" y="1"/>
                  </a:moveTo>
                  <a:cubicBezTo>
                    <a:pt x="9425" y="1"/>
                    <a:pt x="8880" y="152"/>
                    <a:pt x="8744" y="187"/>
                  </a:cubicBezTo>
                  <a:lnTo>
                    <a:pt x="8744" y="187"/>
                  </a:lnTo>
                  <a:cubicBezTo>
                    <a:pt x="8523" y="170"/>
                    <a:pt x="7949" y="129"/>
                    <a:pt x="7233" y="129"/>
                  </a:cubicBezTo>
                  <a:cubicBezTo>
                    <a:pt x="6622" y="129"/>
                    <a:pt x="5915" y="162"/>
                    <a:pt x="5208" y="258"/>
                  </a:cubicBezTo>
                  <a:cubicBezTo>
                    <a:pt x="4533" y="354"/>
                    <a:pt x="3890" y="515"/>
                    <a:pt x="3440" y="804"/>
                  </a:cubicBezTo>
                  <a:cubicBezTo>
                    <a:pt x="3183" y="965"/>
                    <a:pt x="3022" y="1254"/>
                    <a:pt x="2829" y="1576"/>
                  </a:cubicBezTo>
                  <a:cubicBezTo>
                    <a:pt x="2540" y="2187"/>
                    <a:pt x="2283" y="3087"/>
                    <a:pt x="2026" y="4147"/>
                  </a:cubicBezTo>
                  <a:cubicBezTo>
                    <a:pt x="1319" y="7330"/>
                    <a:pt x="836" y="12119"/>
                    <a:pt x="676" y="15430"/>
                  </a:cubicBezTo>
                  <a:cubicBezTo>
                    <a:pt x="451" y="19513"/>
                    <a:pt x="1" y="22920"/>
                    <a:pt x="1" y="24656"/>
                  </a:cubicBezTo>
                  <a:cubicBezTo>
                    <a:pt x="1" y="25074"/>
                    <a:pt x="1" y="25395"/>
                    <a:pt x="97" y="25652"/>
                  </a:cubicBezTo>
                  <a:cubicBezTo>
                    <a:pt x="129" y="25749"/>
                    <a:pt x="194" y="25877"/>
                    <a:pt x="290" y="26006"/>
                  </a:cubicBezTo>
                  <a:cubicBezTo>
                    <a:pt x="579" y="26520"/>
                    <a:pt x="1286" y="27517"/>
                    <a:pt x="2219" y="28738"/>
                  </a:cubicBezTo>
                  <a:cubicBezTo>
                    <a:pt x="4951" y="32370"/>
                    <a:pt x="9451" y="38028"/>
                    <a:pt x="10351" y="39089"/>
                  </a:cubicBezTo>
                  <a:cubicBezTo>
                    <a:pt x="10448" y="39217"/>
                    <a:pt x="10608" y="39281"/>
                    <a:pt x="10769" y="39281"/>
                  </a:cubicBezTo>
                  <a:cubicBezTo>
                    <a:pt x="10962" y="39281"/>
                    <a:pt x="11155" y="39217"/>
                    <a:pt x="11348" y="39089"/>
                  </a:cubicBezTo>
                  <a:cubicBezTo>
                    <a:pt x="11701" y="38864"/>
                    <a:pt x="12151" y="38510"/>
                    <a:pt x="12633" y="37996"/>
                  </a:cubicBezTo>
                  <a:cubicBezTo>
                    <a:pt x="14305" y="36228"/>
                    <a:pt x="16716" y="32917"/>
                    <a:pt x="18869" y="29702"/>
                  </a:cubicBezTo>
                  <a:cubicBezTo>
                    <a:pt x="19962" y="28095"/>
                    <a:pt x="20959" y="26520"/>
                    <a:pt x="21762" y="25202"/>
                  </a:cubicBezTo>
                  <a:cubicBezTo>
                    <a:pt x="22566" y="23884"/>
                    <a:pt x="23177" y="22823"/>
                    <a:pt x="23466" y="22213"/>
                  </a:cubicBezTo>
                  <a:cubicBezTo>
                    <a:pt x="23948" y="21120"/>
                    <a:pt x="24173" y="20091"/>
                    <a:pt x="24173" y="18998"/>
                  </a:cubicBezTo>
                  <a:cubicBezTo>
                    <a:pt x="24173" y="16877"/>
                    <a:pt x="23370" y="14659"/>
                    <a:pt x="22148" y="11862"/>
                  </a:cubicBezTo>
                  <a:cubicBezTo>
                    <a:pt x="20284" y="7587"/>
                    <a:pt x="16362" y="3665"/>
                    <a:pt x="14048" y="1512"/>
                  </a:cubicBezTo>
                  <a:cubicBezTo>
                    <a:pt x="12730" y="290"/>
                    <a:pt x="11283" y="1"/>
                    <a:pt x="10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333;p64">
              <a:extLst>
                <a:ext uri="{FF2B5EF4-FFF2-40B4-BE49-F238E27FC236}">
                  <a16:creationId xmlns:a16="http://schemas.microsoft.com/office/drawing/2014/main" id="{484935E2-2274-2A78-876E-747367AA66AD}"/>
                </a:ext>
              </a:extLst>
            </p:cNvPr>
            <p:cNvSpPr/>
            <p:nvPr/>
          </p:nvSpPr>
          <p:spPr>
            <a:xfrm>
              <a:off x="5250050" y="1875925"/>
              <a:ext cx="257500" cy="356775"/>
            </a:xfrm>
            <a:custGeom>
              <a:avLst/>
              <a:gdLst/>
              <a:ahLst/>
              <a:cxnLst/>
              <a:rect l="l" t="t" r="r" b="b"/>
              <a:pathLst>
                <a:path w="10300" h="14271" extrusionOk="0">
                  <a:moveTo>
                    <a:pt x="8583" y="0"/>
                  </a:moveTo>
                  <a:cubicBezTo>
                    <a:pt x="6000" y="0"/>
                    <a:pt x="1287" y="3931"/>
                    <a:pt x="804" y="5656"/>
                  </a:cubicBezTo>
                  <a:cubicBezTo>
                    <a:pt x="804" y="5656"/>
                    <a:pt x="804" y="5785"/>
                    <a:pt x="740" y="5977"/>
                  </a:cubicBezTo>
                  <a:cubicBezTo>
                    <a:pt x="643" y="6588"/>
                    <a:pt x="418" y="7938"/>
                    <a:pt x="225" y="9481"/>
                  </a:cubicBezTo>
                  <a:cubicBezTo>
                    <a:pt x="0" y="11538"/>
                    <a:pt x="65" y="14271"/>
                    <a:pt x="740" y="14271"/>
                  </a:cubicBezTo>
                  <a:cubicBezTo>
                    <a:pt x="1382" y="14271"/>
                    <a:pt x="10094" y="7970"/>
                    <a:pt x="10254" y="2249"/>
                  </a:cubicBezTo>
                  <a:cubicBezTo>
                    <a:pt x="10300" y="621"/>
                    <a:pt x="9610" y="0"/>
                    <a:pt x="85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334;p64">
              <a:extLst>
                <a:ext uri="{FF2B5EF4-FFF2-40B4-BE49-F238E27FC236}">
                  <a16:creationId xmlns:a16="http://schemas.microsoft.com/office/drawing/2014/main" id="{0A22D0D7-6AAA-07AB-7487-A4EE2C222A0C}"/>
                </a:ext>
              </a:extLst>
            </p:cNvPr>
            <p:cNvSpPr/>
            <p:nvPr/>
          </p:nvSpPr>
          <p:spPr>
            <a:xfrm>
              <a:off x="5246025" y="1869450"/>
              <a:ext cx="267625" cy="370475"/>
            </a:xfrm>
            <a:custGeom>
              <a:avLst/>
              <a:gdLst/>
              <a:ahLst/>
              <a:cxnLst/>
              <a:rect l="l" t="t" r="r" b="b"/>
              <a:pathLst>
                <a:path w="10705" h="14819" extrusionOk="0">
                  <a:moveTo>
                    <a:pt x="8744" y="547"/>
                  </a:moveTo>
                  <a:cubicBezTo>
                    <a:pt x="9194" y="547"/>
                    <a:pt x="9515" y="675"/>
                    <a:pt x="9772" y="933"/>
                  </a:cubicBezTo>
                  <a:cubicBezTo>
                    <a:pt x="9997" y="1190"/>
                    <a:pt x="10158" y="1640"/>
                    <a:pt x="10158" y="2379"/>
                  </a:cubicBezTo>
                  <a:cubicBezTo>
                    <a:pt x="10158" y="2411"/>
                    <a:pt x="10158" y="2475"/>
                    <a:pt x="10158" y="2508"/>
                  </a:cubicBezTo>
                  <a:cubicBezTo>
                    <a:pt x="10094" y="5240"/>
                    <a:pt x="7908" y="8229"/>
                    <a:pt x="5658" y="10479"/>
                  </a:cubicBezTo>
                  <a:cubicBezTo>
                    <a:pt x="4533" y="11637"/>
                    <a:pt x="3376" y="12569"/>
                    <a:pt x="2476" y="13244"/>
                  </a:cubicBezTo>
                  <a:cubicBezTo>
                    <a:pt x="2026" y="13597"/>
                    <a:pt x="1640" y="13855"/>
                    <a:pt x="1351" y="14015"/>
                  </a:cubicBezTo>
                  <a:cubicBezTo>
                    <a:pt x="1190" y="14112"/>
                    <a:pt x="1093" y="14176"/>
                    <a:pt x="997" y="14240"/>
                  </a:cubicBezTo>
                  <a:lnTo>
                    <a:pt x="901" y="14272"/>
                  </a:lnTo>
                  <a:lnTo>
                    <a:pt x="868" y="14240"/>
                  </a:lnTo>
                  <a:cubicBezTo>
                    <a:pt x="772" y="14144"/>
                    <a:pt x="676" y="13822"/>
                    <a:pt x="611" y="13405"/>
                  </a:cubicBezTo>
                  <a:cubicBezTo>
                    <a:pt x="547" y="12987"/>
                    <a:pt x="547" y="12472"/>
                    <a:pt x="547" y="11894"/>
                  </a:cubicBezTo>
                  <a:cubicBezTo>
                    <a:pt x="547" y="11187"/>
                    <a:pt x="579" y="10447"/>
                    <a:pt x="676" y="9772"/>
                  </a:cubicBezTo>
                  <a:cubicBezTo>
                    <a:pt x="836" y="8229"/>
                    <a:pt x="1061" y="6879"/>
                    <a:pt x="1190" y="6301"/>
                  </a:cubicBezTo>
                  <a:cubicBezTo>
                    <a:pt x="1222" y="6076"/>
                    <a:pt x="1222" y="5979"/>
                    <a:pt x="1222" y="5979"/>
                  </a:cubicBezTo>
                  <a:cubicBezTo>
                    <a:pt x="1318" y="5626"/>
                    <a:pt x="1672" y="5079"/>
                    <a:pt x="2218" y="4501"/>
                  </a:cubicBezTo>
                  <a:cubicBezTo>
                    <a:pt x="3022" y="3601"/>
                    <a:pt x="4211" y="2604"/>
                    <a:pt x="5433" y="1833"/>
                  </a:cubicBezTo>
                  <a:cubicBezTo>
                    <a:pt x="6622" y="1061"/>
                    <a:pt x="7876" y="547"/>
                    <a:pt x="8744" y="547"/>
                  </a:cubicBezTo>
                  <a:close/>
                  <a:moveTo>
                    <a:pt x="8744" y="0"/>
                  </a:moveTo>
                  <a:cubicBezTo>
                    <a:pt x="8037" y="0"/>
                    <a:pt x="7233" y="257"/>
                    <a:pt x="6397" y="675"/>
                  </a:cubicBezTo>
                  <a:cubicBezTo>
                    <a:pt x="5144" y="1286"/>
                    <a:pt x="3826" y="2218"/>
                    <a:pt x="2765" y="3183"/>
                  </a:cubicBezTo>
                  <a:cubicBezTo>
                    <a:pt x="2251" y="3665"/>
                    <a:pt x="1801" y="4147"/>
                    <a:pt x="1447" y="4597"/>
                  </a:cubicBezTo>
                  <a:cubicBezTo>
                    <a:pt x="1093" y="5047"/>
                    <a:pt x="836" y="5465"/>
                    <a:pt x="708" y="5851"/>
                  </a:cubicBezTo>
                  <a:lnTo>
                    <a:pt x="708" y="5883"/>
                  </a:lnTo>
                  <a:cubicBezTo>
                    <a:pt x="708" y="5883"/>
                    <a:pt x="676" y="5979"/>
                    <a:pt x="643" y="6204"/>
                  </a:cubicBezTo>
                  <a:cubicBezTo>
                    <a:pt x="547" y="6783"/>
                    <a:pt x="322" y="8165"/>
                    <a:pt x="129" y="9708"/>
                  </a:cubicBezTo>
                  <a:cubicBezTo>
                    <a:pt x="33" y="10415"/>
                    <a:pt x="1" y="11187"/>
                    <a:pt x="1" y="11894"/>
                  </a:cubicBezTo>
                  <a:cubicBezTo>
                    <a:pt x="1" y="12633"/>
                    <a:pt x="33" y="13308"/>
                    <a:pt x="161" y="13822"/>
                  </a:cubicBezTo>
                  <a:cubicBezTo>
                    <a:pt x="193" y="14080"/>
                    <a:pt x="258" y="14272"/>
                    <a:pt x="386" y="14465"/>
                  </a:cubicBezTo>
                  <a:cubicBezTo>
                    <a:pt x="418" y="14562"/>
                    <a:pt x="483" y="14626"/>
                    <a:pt x="579" y="14690"/>
                  </a:cubicBezTo>
                  <a:cubicBezTo>
                    <a:pt x="643" y="14755"/>
                    <a:pt x="772" y="14819"/>
                    <a:pt x="901" y="14819"/>
                  </a:cubicBezTo>
                  <a:cubicBezTo>
                    <a:pt x="965" y="14819"/>
                    <a:pt x="997" y="14787"/>
                    <a:pt x="1061" y="14787"/>
                  </a:cubicBezTo>
                  <a:cubicBezTo>
                    <a:pt x="1254" y="14723"/>
                    <a:pt x="1511" y="14562"/>
                    <a:pt x="1833" y="14337"/>
                  </a:cubicBezTo>
                  <a:cubicBezTo>
                    <a:pt x="3022" y="13597"/>
                    <a:pt x="5176" y="11894"/>
                    <a:pt x="7072" y="9772"/>
                  </a:cubicBezTo>
                  <a:cubicBezTo>
                    <a:pt x="8969" y="7619"/>
                    <a:pt x="10608" y="5079"/>
                    <a:pt x="10705" y="2540"/>
                  </a:cubicBezTo>
                  <a:cubicBezTo>
                    <a:pt x="10705" y="2475"/>
                    <a:pt x="10705" y="2411"/>
                    <a:pt x="10705" y="2379"/>
                  </a:cubicBezTo>
                  <a:cubicBezTo>
                    <a:pt x="10705" y="1575"/>
                    <a:pt x="10512" y="965"/>
                    <a:pt x="10158" y="579"/>
                  </a:cubicBezTo>
                  <a:cubicBezTo>
                    <a:pt x="9805" y="161"/>
                    <a:pt x="9290" y="0"/>
                    <a:pt x="87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335;p64">
              <a:extLst>
                <a:ext uri="{FF2B5EF4-FFF2-40B4-BE49-F238E27FC236}">
                  <a16:creationId xmlns:a16="http://schemas.microsoft.com/office/drawing/2014/main" id="{6136AE26-7D45-3212-41B5-1ADA13C1C644}"/>
                </a:ext>
              </a:extLst>
            </p:cNvPr>
            <p:cNvSpPr/>
            <p:nvPr/>
          </p:nvSpPr>
          <p:spPr>
            <a:xfrm>
              <a:off x="5212275" y="1713975"/>
              <a:ext cx="317450" cy="378150"/>
            </a:xfrm>
            <a:custGeom>
              <a:avLst/>
              <a:gdLst/>
              <a:ahLst/>
              <a:cxnLst/>
              <a:rect l="l" t="t" r="r" b="b"/>
              <a:pathLst>
                <a:path w="12698" h="15126" extrusionOk="0">
                  <a:moveTo>
                    <a:pt x="4510" y="1"/>
                  </a:moveTo>
                  <a:cubicBezTo>
                    <a:pt x="3445" y="1"/>
                    <a:pt x="2503" y="245"/>
                    <a:pt x="1897" y="851"/>
                  </a:cubicBezTo>
                  <a:cubicBezTo>
                    <a:pt x="1897" y="851"/>
                    <a:pt x="1093" y="3937"/>
                    <a:pt x="1093" y="4419"/>
                  </a:cubicBezTo>
                  <a:cubicBezTo>
                    <a:pt x="1093" y="4934"/>
                    <a:pt x="1415" y="6155"/>
                    <a:pt x="1415" y="6155"/>
                  </a:cubicBezTo>
                  <a:cubicBezTo>
                    <a:pt x="1415" y="6155"/>
                    <a:pt x="0" y="8405"/>
                    <a:pt x="161" y="8662"/>
                  </a:cubicBezTo>
                  <a:cubicBezTo>
                    <a:pt x="322" y="8919"/>
                    <a:pt x="836" y="9305"/>
                    <a:pt x="836" y="9305"/>
                  </a:cubicBezTo>
                  <a:cubicBezTo>
                    <a:pt x="836" y="9305"/>
                    <a:pt x="675" y="12455"/>
                    <a:pt x="1318" y="13130"/>
                  </a:cubicBezTo>
                  <a:cubicBezTo>
                    <a:pt x="1620" y="13432"/>
                    <a:pt x="2332" y="13515"/>
                    <a:pt x="3028" y="13515"/>
                  </a:cubicBezTo>
                  <a:cubicBezTo>
                    <a:pt x="3889" y="13515"/>
                    <a:pt x="4726" y="13388"/>
                    <a:pt x="4726" y="13388"/>
                  </a:cubicBezTo>
                  <a:lnTo>
                    <a:pt x="4726" y="13388"/>
                  </a:lnTo>
                  <a:cubicBezTo>
                    <a:pt x="4726" y="13388"/>
                    <a:pt x="3408" y="15027"/>
                    <a:pt x="4886" y="15123"/>
                  </a:cubicBezTo>
                  <a:cubicBezTo>
                    <a:pt x="4908" y="15125"/>
                    <a:pt x="4930" y="15125"/>
                    <a:pt x="4952" y="15125"/>
                  </a:cubicBezTo>
                  <a:cubicBezTo>
                    <a:pt x="6509" y="15125"/>
                    <a:pt x="10368" y="11850"/>
                    <a:pt x="11540" y="9980"/>
                  </a:cubicBezTo>
                  <a:cubicBezTo>
                    <a:pt x="12697" y="8084"/>
                    <a:pt x="12601" y="4580"/>
                    <a:pt x="11540" y="2844"/>
                  </a:cubicBezTo>
                  <a:cubicBezTo>
                    <a:pt x="10755" y="1597"/>
                    <a:pt x="7230" y="1"/>
                    <a:pt x="4510"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336;p64">
              <a:extLst>
                <a:ext uri="{FF2B5EF4-FFF2-40B4-BE49-F238E27FC236}">
                  <a16:creationId xmlns:a16="http://schemas.microsoft.com/office/drawing/2014/main" id="{B7F1E4F2-278C-4B12-8DD0-330D4F66BDE2}"/>
                </a:ext>
              </a:extLst>
            </p:cNvPr>
            <p:cNvSpPr/>
            <p:nvPr/>
          </p:nvSpPr>
          <p:spPr>
            <a:xfrm>
              <a:off x="5209050" y="1707925"/>
              <a:ext cx="319075" cy="390575"/>
            </a:xfrm>
            <a:custGeom>
              <a:avLst/>
              <a:gdLst/>
              <a:ahLst/>
              <a:cxnLst/>
              <a:rect l="l" t="t" r="r" b="b"/>
              <a:pathLst>
                <a:path w="12763" h="15623" extrusionOk="0">
                  <a:moveTo>
                    <a:pt x="4662" y="515"/>
                  </a:moveTo>
                  <a:cubicBezTo>
                    <a:pt x="5948" y="515"/>
                    <a:pt x="7491" y="900"/>
                    <a:pt x="8776" y="1447"/>
                  </a:cubicBezTo>
                  <a:cubicBezTo>
                    <a:pt x="9419" y="1736"/>
                    <a:pt x="9998" y="2025"/>
                    <a:pt x="10480" y="2347"/>
                  </a:cubicBezTo>
                  <a:cubicBezTo>
                    <a:pt x="10930" y="2668"/>
                    <a:pt x="11284" y="2990"/>
                    <a:pt x="11412" y="3247"/>
                  </a:cubicBezTo>
                  <a:cubicBezTo>
                    <a:pt x="11926" y="4051"/>
                    <a:pt x="12216" y="5368"/>
                    <a:pt x="12216" y="6686"/>
                  </a:cubicBezTo>
                  <a:cubicBezTo>
                    <a:pt x="12216" y="7940"/>
                    <a:pt x="11959" y="9226"/>
                    <a:pt x="11412" y="10094"/>
                  </a:cubicBezTo>
                  <a:cubicBezTo>
                    <a:pt x="10898" y="10962"/>
                    <a:pt x="9644" y="12247"/>
                    <a:pt x="8358" y="13308"/>
                  </a:cubicBezTo>
                  <a:cubicBezTo>
                    <a:pt x="7683" y="13822"/>
                    <a:pt x="7040" y="14272"/>
                    <a:pt x="6462" y="14594"/>
                  </a:cubicBezTo>
                  <a:cubicBezTo>
                    <a:pt x="5883" y="14915"/>
                    <a:pt x="5369" y="15108"/>
                    <a:pt x="5080" y="15108"/>
                  </a:cubicBezTo>
                  <a:lnTo>
                    <a:pt x="5048" y="15108"/>
                  </a:lnTo>
                  <a:cubicBezTo>
                    <a:pt x="4790" y="15076"/>
                    <a:pt x="4694" y="15012"/>
                    <a:pt x="4630" y="14980"/>
                  </a:cubicBezTo>
                  <a:cubicBezTo>
                    <a:pt x="4598" y="14947"/>
                    <a:pt x="4598" y="14915"/>
                    <a:pt x="4565" y="14819"/>
                  </a:cubicBezTo>
                  <a:cubicBezTo>
                    <a:pt x="4565" y="14658"/>
                    <a:pt x="4694" y="14369"/>
                    <a:pt x="4823" y="14176"/>
                  </a:cubicBezTo>
                  <a:cubicBezTo>
                    <a:pt x="4887" y="14047"/>
                    <a:pt x="4951" y="13951"/>
                    <a:pt x="4983" y="13887"/>
                  </a:cubicBezTo>
                  <a:lnTo>
                    <a:pt x="5048" y="13822"/>
                  </a:lnTo>
                  <a:lnTo>
                    <a:pt x="5080" y="13790"/>
                  </a:lnTo>
                  <a:cubicBezTo>
                    <a:pt x="5144" y="13694"/>
                    <a:pt x="5144" y="13597"/>
                    <a:pt x="5080" y="13501"/>
                  </a:cubicBezTo>
                  <a:cubicBezTo>
                    <a:pt x="5053" y="13422"/>
                    <a:pt x="4961" y="13364"/>
                    <a:pt x="4876" y="13364"/>
                  </a:cubicBezTo>
                  <a:cubicBezTo>
                    <a:pt x="4858" y="13364"/>
                    <a:pt x="4840" y="13367"/>
                    <a:pt x="4823" y="13372"/>
                  </a:cubicBezTo>
                  <a:lnTo>
                    <a:pt x="4662" y="13372"/>
                  </a:lnTo>
                  <a:cubicBezTo>
                    <a:pt x="4405" y="13405"/>
                    <a:pt x="3762" y="13469"/>
                    <a:pt x="3151" y="13469"/>
                  </a:cubicBezTo>
                  <a:cubicBezTo>
                    <a:pt x="2797" y="13469"/>
                    <a:pt x="2476" y="13469"/>
                    <a:pt x="2219" y="13405"/>
                  </a:cubicBezTo>
                  <a:cubicBezTo>
                    <a:pt x="1930" y="13372"/>
                    <a:pt x="1737" y="13276"/>
                    <a:pt x="1640" y="13180"/>
                  </a:cubicBezTo>
                  <a:cubicBezTo>
                    <a:pt x="1576" y="13115"/>
                    <a:pt x="1512" y="12987"/>
                    <a:pt x="1447" y="12794"/>
                  </a:cubicBezTo>
                  <a:cubicBezTo>
                    <a:pt x="1255" y="12183"/>
                    <a:pt x="1222" y="11122"/>
                    <a:pt x="1222" y="10415"/>
                  </a:cubicBezTo>
                  <a:cubicBezTo>
                    <a:pt x="1222" y="10158"/>
                    <a:pt x="1222" y="9965"/>
                    <a:pt x="1222" y="9804"/>
                  </a:cubicBezTo>
                  <a:cubicBezTo>
                    <a:pt x="1222" y="9676"/>
                    <a:pt x="1222" y="9579"/>
                    <a:pt x="1222" y="9579"/>
                  </a:cubicBezTo>
                  <a:cubicBezTo>
                    <a:pt x="1222" y="9483"/>
                    <a:pt x="1190" y="9419"/>
                    <a:pt x="1126" y="9354"/>
                  </a:cubicBezTo>
                  <a:lnTo>
                    <a:pt x="1062" y="9290"/>
                  </a:lnTo>
                  <a:cubicBezTo>
                    <a:pt x="997" y="9226"/>
                    <a:pt x="869" y="9129"/>
                    <a:pt x="772" y="9033"/>
                  </a:cubicBezTo>
                  <a:cubicBezTo>
                    <a:pt x="699" y="8960"/>
                    <a:pt x="608" y="8868"/>
                    <a:pt x="554" y="8800"/>
                  </a:cubicBezTo>
                  <a:lnTo>
                    <a:pt x="554" y="8800"/>
                  </a:lnTo>
                  <a:cubicBezTo>
                    <a:pt x="577" y="8707"/>
                    <a:pt x="658" y="8517"/>
                    <a:pt x="740" y="8326"/>
                  </a:cubicBezTo>
                  <a:cubicBezTo>
                    <a:pt x="933" y="7972"/>
                    <a:pt x="1190" y="7522"/>
                    <a:pt x="1383" y="7169"/>
                  </a:cubicBezTo>
                  <a:cubicBezTo>
                    <a:pt x="1608" y="6815"/>
                    <a:pt x="1769" y="6558"/>
                    <a:pt x="1769" y="6558"/>
                  </a:cubicBezTo>
                  <a:cubicBezTo>
                    <a:pt x="1801" y="6493"/>
                    <a:pt x="1833" y="6429"/>
                    <a:pt x="1801" y="6333"/>
                  </a:cubicBezTo>
                  <a:cubicBezTo>
                    <a:pt x="1801" y="6333"/>
                    <a:pt x="1769" y="6268"/>
                    <a:pt x="1737" y="6140"/>
                  </a:cubicBezTo>
                  <a:cubicBezTo>
                    <a:pt x="1705" y="5947"/>
                    <a:pt x="1640" y="5658"/>
                    <a:pt x="1576" y="5401"/>
                  </a:cubicBezTo>
                  <a:cubicBezTo>
                    <a:pt x="1512" y="5111"/>
                    <a:pt x="1480" y="4822"/>
                    <a:pt x="1480" y="4661"/>
                  </a:cubicBezTo>
                  <a:cubicBezTo>
                    <a:pt x="1480" y="4629"/>
                    <a:pt x="1480" y="4533"/>
                    <a:pt x="1512" y="4436"/>
                  </a:cubicBezTo>
                  <a:cubicBezTo>
                    <a:pt x="1576" y="3986"/>
                    <a:pt x="1769" y="3150"/>
                    <a:pt x="1962" y="2475"/>
                  </a:cubicBezTo>
                  <a:cubicBezTo>
                    <a:pt x="2122" y="1888"/>
                    <a:pt x="2238" y="1390"/>
                    <a:pt x="2272" y="1237"/>
                  </a:cubicBezTo>
                  <a:lnTo>
                    <a:pt x="2272" y="1237"/>
                  </a:lnTo>
                  <a:cubicBezTo>
                    <a:pt x="2821" y="756"/>
                    <a:pt x="3666" y="515"/>
                    <a:pt x="4662" y="515"/>
                  </a:cubicBezTo>
                  <a:close/>
                  <a:moveTo>
                    <a:pt x="4662" y="0"/>
                  </a:moveTo>
                  <a:cubicBezTo>
                    <a:pt x="3537" y="0"/>
                    <a:pt x="2540" y="225"/>
                    <a:pt x="1833" y="932"/>
                  </a:cubicBezTo>
                  <a:lnTo>
                    <a:pt x="1769" y="1029"/>
                  </a:lnTo>
                  <a:cubicBezTo>
                    <a:pt x="1769" y="1029"/>
                    <a:pt x="1576" y="1800"/>
                    <a:pt x="1351" y="2636"/>
                  </a:cubicBezTo>
                  <a:cubicBezTo>
                    <a:pt x="1255" y="3054"/>
                    <a:pt x="1158" y="3472"/>
                    <a:pt x="1062" y="3858"/>
                  </a:cubicBezTo>
                  <a:cubicBezTo>
                    <a:pt x="1029" y="4018"/>
                    <a:pt x="997" y="4179"/>
                    <a:pt x="965" y="4340"/>
                  </a:cubicBezTo>
                  <a:cubicBezTo>
                    <a:pt x="965" y="4468"/>
                    <a:pt x="933" y="4565"/>
                    <a:pt x="933" y="4661"/>
                  </a:cubicBezTo>
                  <a:cubicBezTo>
                    <a:pt x="933" y="4983"/>
                    <a:pt x="1029" y="5401"/>
                    <a:pt x="1126" y="5786"/>
                  </a:cubicBezTo>
                  <a:cubicBezTo>
                    <a:pt x="1166" y="6029"/>
                    <a:pt x="1219" y="6246"/>
                    <a:pt x="1253" y="6374"/>
                  </a:cubicBezTo>
                  <a:lnTo>
                    <a:pt x="1253" y="6374"/>
                  </a:lnTo>
                  <a:cubicBezTo>
                    <a:pt x="1143" y="6552"/>
                    <a:pt x="910" y="6932"/>
                    <a:pt x="676" y="7329"/>
                  </a:cubicBezTo>
                  <a:cubicBezTo>
                    <a:pt x="515" y="7619"/>
                    <a:pt x="354" y="7908"/>
                    <a:pt x="226" y="8165"/>
                  </a:cubicBezTo>
                  <a:cubicBezTo>
                    <a:pt x="162" y="8294"/>
                    <a:pt x="129" y="8422"/>
                    <a:pt x="97" y="8519"/>
                  </a:cubicBezTo>
                  <a:cubicBezTo>
                    <a:pt x="33" y="8647"/>
                    <a:pt x="33" y="8711"/>
                    <a:pt x="1" y="8840"/>
                  </a:cubicBezTo>
                  <a:cubicBezTo>
                    <a:pt x="1" y="8868"/>
                    <a:pt x="1" y="8947"/>
                    <a:pt x="67" y="9032"/>
                  </a:cubicBezTo>
                  <a:lnTo>
                    <a:pt x="67" y="9032"/>
                  </a:lnTo>
                  <a:lnTo>
                    <a:pt x="65" y="9033"/>
                  </a:lnTo>
                  <a:cubicBezTo>
                    <a:pt x="194" y="9226"/>
                    <a:pt x="354" y="9386"/>
                    <a:pt x="515" y="9515"/>
                  </a:cubicBezTo>
                  <a:cubicBezTo>
                    <a:pt x="580" y="9596"/>
                    <a:pt x="644" y="9660"/>
                    <a:pt x="697" y="9705"/>
                  </a:cubicBezTo>
                  <a:lnTo>
                    <a:pt x="697" y="9705"/>
                  </a:lnTo>
                  <a:cubicBezTo>
                    <a:pt x="687" y="9856"/>
                    <a:pt x="676" y="10106"/>
                    <a:pt x="676" y="10415"/>
                  </a:cubicBezTo>
                  <a:cubicBezTo>
                    <a:pt x="676" y="10897"/>
                    <a:pt x="708" y="11540"/>
                    <a:pt x="772" y="12119"/>
                  </a:cubicBezTo>
                  <a:cubicBezTo>
                    <a:pt x="804" y="12408"/>
                    <a:pt x="869" y="12697"/>
                    <a:pt x="933" y="12955"/>
                  </a:cubicBezTo>
                  <a:cubicBezTo>
                    <a:pt x="997" y="13180"/>
                    <a:pt x="1094" y="13405"/>
                    <a:pt x="1255" y="13565"/>
                  </a:cubicBezTo>
                  <a:cubicBezTo>
                    <a:pt x="1480" y="13790"/>
                    <a:pt x="1769" y="13887"/>
                    <a:pt x="2090" y="13951"/>
                  </a:cubicBezTo>
                  <a:cubicBezTo>
                    <a:pt x="2444" y="14015"/>
                    <a:pt x="2797" y="14015"/>
                    <a:pt x="3151" y="14015"/>
                  </a:cubicBezTo>
                  <a:cubicBezTo>
                    <a:pt x="3578" y="14015"/>
                    <a:pt x="3990" y="13986"/>
                    <a:pt x="4306" y="13956"/>
                  </a:cubicBezTo>
                  <a:lnTo>
                    <a:pt x="4306" y="13956"/>
                  </a:lnTo>
                  <a:cubicBezTo>
                    <a:pt x="4185" y="14201"/>
                    <a:pt x="4051" y="14496"/>
                    <a:pt x="4051" y="14819"/>
                  </a:cubicBezTo>
                  <a:cubicBezTo>
                    <a:pt x="4051" y="15012"/>
                    <a:pt x="4115" y="15237"/>
                    <a:pt x="4276" y="15398"/>
                  </a:cubicBezTo>
                  <a:cubicBezTo>
                    <a:pt x="4469" y="15526"/>
                    <a:pt x="4694" y="15623"/>
                    <a:pt x="5015" y="15623"/>
                  </a:cubicBezTo>
                  <a:lnTo>
                    <a:pt x="5080" y="15623"/>
                  </a:lnTo>
                  <a:cubicBezTo>
                    <a:pt x="5562" y="15623"/>
                    <a:pt x="6108" y="15398"/>
                    <a:pt x="6719" y="15076"/>
                  </a:cubicBezTo>
                  <a:cubicBezTo>
                    <a:pt x="7651" y="14530"/>
                    <a:pt x="8712" y="13726"/>
                    <a:pt x="9644" y="12890"/>
                  </a:cubicBezTo>
                  <a:cubicBezTo>
                    <a:pt x="10609" y="12022"/>
                    <a:pt x="11412" y="11122"/>
                    <a:pt x="11894" y="10351"/>
                  </a:cubicBezTo>
                  <a:cubicBezTo>
                    <a:pt x="12505" y="9354"/>
                    <a:pt x="12762" y="8004"/>
                    <a:pt x="12762" y="6686"/>
                  </a:cubicBezTo>
                  <a:cubicBezTo>
                    <a:pt x="12762" y="5272"/>
                    <a:pt x="12473" y="3922"/>
                    <a:pt x="11894" y="2958"/>
                  </a:cubicBezTo>
                  <a:cubicBezTo>
                    <a:pt x="11669" y="2604"/>
                    <a:pt x="11251" y="2250"/>
                    <a:pt x="10769" y="1897"/>
                  </a:cubicBezTo>
                  <a:cubicBezTo>
                    <a:pt x="9258" y="900"/>
                    <a:pt x="6783" y="0"/>
                    <a:pt x="4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337;p64">
              <a:extLst>
                <a:ext uri="{FF2B5EF4-FFF2-40B4-BE49-F238E27FC236}">
                  <a16:creationId xmlns:a16="http://schemas.microsoft.com/office/drawing/2014/main" id="{C9FF64B3-6EAE-B69D-55ED-0AE634344E43}"/>
                </a:ext>
              </a:extLst>
            </p:cNvPr>
            <p:cNvSpPr/>
            <p:nvPr/>
          </p:nvSpPr>
          <p:spPr>
            <a:xfrm>
              <a:off x="5222725" y="1583375"/>
              <a:ext cx="422725" cy="376150"/>
            </a:xfrm>
            <a:custGeom>
              <a:avLst/>
              <a:gdLst/>
              <a:ahLst/>
              <a:cxnLst/>
              <a:rect l="l" t="t" r="r" b="b"/>
              <a:pathLst>
                <a:path w="16909" h="15046" extrusionOk="0">
                  <a:moveTo>
                    <a:pt x="9753" y="1"/>
                  </a:moveTo>
                  <a:cubicBezTo>
                    <a:pt x="9390" y="1"/>
                    <a:pt x="9038" y="42"/>
                    <a:pt x="8711" y="128"/>
                  </a:cubicBezTo>
                  <a:cubicBezTo>
                    <a:pt x="8711" y="128"/>
                    <a:pt x="2315" y="964"/>
                    <a:pt x="1158" y="3439"/>
                  </a:cubicBezTo>
                  <a:cubicBezTo>
                    <a:pt x="0" y="5914"/>
                    <a:pt x="2668" y="9000"/>
                    <a:pt x="4565" y="9418"/>
                  </a:cubicBezTo>
                  <a:cubicBezTo>
                    <a:pt x="5987" y="9708"/>
                    <a:pt x="7048" y="9744"/>
                    <a:pt x="7489" y="9744"/>
                  </a:cubicBezTo>
                  <a:cubicBezTo>
                    <a:pt x="7637" y="9744"/>
                    <a:pt x="7715" y="9740"/>
                    <a:pt x="7715" y="9740"/>
                  </a:cubicBezTo>
                  <a:lnTo>
                    <a:pt x="7715" y="9740"/>
                  </a:lnTo>
                  <a:cubicBezTo>
                    <a:pt x="7715" y="9740"/>
                    <a:pt x="5722" y="11475"/>
                    <a:pt x="6976" y="11893"/>
                  </a:cubicBezTo>
                  <a:cubicBezTo>
                    <a:pt x="8197" y="12311"/>
                    <a:pt x="8776" y="12054"/>
                    <a:pt x="8776" y="12472"/>
                  </a:cubicBezTo>
                  <a:cubicBezTo>
                    <a:pt x="8776" y="12890"/>
                    <a:pt x="7554" y="14208"/>
                    <a:pt x="8615" y="14304"/>
                  </a:cubicBezTo>
                  <a:cubicBezTo>
                    <a:pt x="8633" y="14305"/>
                    <a:pt x="8651" y="14306"/>
                    <a:pt x="8669" y="14306"/>
                  </a:cubicBezTo>
                  <a:cubicBezTo>
                    <a:pt x="9613" y="14306"/>
                    <a:pt x="9968" y="12830"/>
                    <a:pt x="10512" y="12830"/>
                  </a:cubicBezTo>
                  <a:cubicBezTo>
                    <a:pt x="10574" y="12830"/>
                    <a:pt x="10637" y="12848"/>
                    <a:pt x="10704" y="12890"/>
                  </a:cubicBezTo>
                  <a:cubicBezTo>
                    <a:pt x="11347" y="13308"/>
                    <a:pt x="10447" y="14947"/>
                    <a:pt x="10769" y="15044"/>
                  </a:cubicBezTo>
                  <a:cubicBezTo>
                    <a:pt x="10774" y="15045"/>
                    <a:pt x="10779" y="15046"/>
                    <a:pt x="10785" y="15046"/>
                  </a:cubicBezTo>
                  <a:cubicBezTo>
                    <a:pt x="11211" y="15046"/>
                    <a:pt x="14291" y="11748"/>
                    <a:pt x="15590" y="8325"/>
                  </a:cubicBezTo>
                  <a:cubicBezTo>
                    <a:pt x="16908" y="4854"/>
                    <a:pt x="15076" y="2700"/>
                    <a:pt x="13758" y="1543"/>
                  </a:cubicBezTo>
                  <a:cubicBezTo>
                    <a:pt x="12714" y="600"/>
                    <a:pt x="11144" y="1"/>
                    <a:pt x="9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338;p64">
              <a:extLst>
                <a:ext uri="{FF2B5EF4-FFF2-40B4-BE49-F238E27FC236}">
                  <a16:creationId xmlns:a16="http://schemas.microsoft.com/office/drawing/2014/main" id="{110ED4D7-8D15-C378-A0C1-5015BF16B7A0}"/>
                </a:ext>
              </a:extLst>
            </p:cNvPr>
            <p:cNvSpPr/>
            <p:nvPr/>
          </p:nvSpPr>
          <p:spPr>
            <a:xfrm>
              <a:off x="5238000" y="1576925"/>
              <a:ext cx="392975" cy="388975"/>
            </a:xfrm>
            <a:custGeom>
              <a:avLst/>
              <a:gdLst/>
              <a:ahLst/>
              <a:cxnLst/>
              <a:rect l="l" t="t" r="r" b="b"/>
              <a:pathLst>
                <a:path w="15719" h="15559" extrusionOk="0">
                  <a:moveTo>
                    <a:pt x="8071" y="119"/>
                  </a:moveTo>
                  <a:lnTo>
                    <a:pt x="8071" y="119"/>
                  </a:lnTo>
                  <a:cubicBezTo>
                    <a:pt x="8071" y="119"/>
                    <a:pt x="8071" y="119"/>
                    <a:pt x="8071" y="119"/>
                  </a:cubicBezTo>
                  <a:lnTo>
                    <a:pt x="8071" y="119"/>
                  </a:lnTo>
                  <a:lnTo>
                    <a:pt x="8071" y="119"/>
                  </a:lnTo>
                  <a:close/>
                  <a:moveTo>
                    <a:pt x="9129" y="515"/>
                  </a:moveTo>
                  <a:cubicBezTo>
                    <a:pt x="10447" y="515"/>
                    <a:pt x="11990" y="1094"/>
                    <a:pt x="12986" y="1994"/>
                  </a:cubicBezTo>
                  <a:cubicBezTo>
                    <a:pt x="13469" y="2412"/>
                    <a:pt x="14015" y="2990"/>
                    <a:pt x="14433" y="3665"/>
                  </a:cubicBezTo>
                  <a:cubicBezTo>
                    <a:pt x="14851" y="4372"/>
                    <a:pt x="15172" y="5240"/>
                    <a:pt x="15172" y="6269"/>
                  </a:cubicBezTo>
                  <a:cubicBezTo>
                    <a:pt x="15172" y="6912"/>
                    <a:pt x="15044" y="7651"/>
                    <a:pt x="14722" y="8487"/>
                  </a:cubicBezTo>
                  <a:cubicBezTo>
                    <a:pt x="14079" y="10158"/>
                    <a:pt x="12986" y="11830"/>
                    <a:pt x="12022" y="13051"/>
                  </a:cubicBezTo>
                  <a:cubicBezTo>
                    <a:pt x="11540" y="13694"/>
                    <a:pt x="11090" y="14209"/>
                    <a:pt x="10736" y="14530"/>
                  </a:cubicBezTo>
                  <a:cubicBezTo>
                    <a:pt x="10612" y="14654"/>
                    <a:pt x="10502" y="14751"/>
                    <a:pt x="10413" y="14831"/>
                  </a:cubicBezTo>
                  <a:lnTo>
                    <a:pt x="10413" y="14831"/>
                  </a:lnTo>
                  <a:cubicBezTo>
                    <a:pt x="10433" y="14747"/>
                    <a:pt x="10456" y="14655"/>
                    <a:pt x="10479" y="14562"/>
                  </a:cubicBezTo>
                  <a:cubicBezTo>
                    <a:pt x="10543" y="14305"/>
                    <a:pt x="10608" y="14016"/>
                    <a:pt x="10608" y="13726"/>
                  </a:cubicBezTo>
                  <a:cubicBezTo>
                    <a:pt x="10608" y="13566"/>
                    <a:pt x="10576" y="13437"/>
                    <a:pt x="10511" y="13276"/>
                  </a:cubicBezTo>
                  <a:cubicBezTo>
                    <a:pt x="10479" y="13148"/>
                    <a:pt x="10383" y="13019"/>
                    <a:pt x="10222" y="12923"/>
                  </a:cubicBezTo>
                  <a:cubicBezTo>
                    <a:pt x="10126" y="12859"/>
                    <a:pt x="9997" y="12826"/>
                    <a:pt x="9901" y="12826"/>
                  </a:cubicBezTo>
                  <a:cubicBezTo>
                    <a:pt x="9772" y="12826"/>
                    <a:pt x="9643" y="12859"/>
                    <a:pt x="9547" y="12923"/>
                  </a:cubicBezTo>
                  <a:cubicBezTo>
                    <a:pt x="9386" y="13019"/>
                    <a:pt x="9290" y="13180"/>
                    <a:pt x="9161" y="13341"/>
                  </a:cubicBezTo>
                  <a:cubicBezTo>
                    <a:pt x="9000" y="13566"/>
                    <a:pt x="8808" y="13823"/>
                    <a:pt x="8647" y="13984"/>
                  </a:cubicBezTo>
                  <a:cubicBezTo>
                    <a:pt x="8454" y="14176"/>
                    <a:pt x="8293" y="14273"/>
                    <a:pt x="8068" y="14273"/>
                  </a:cubicBezTo>
                  <a:lnTo>
                    <a:pt x="8036" y="14273"/>
                  </a:lnTo>
                  <a:cubicBezTo>
                    <a:pt x="7908" y="14273"/>
                    <a:pt x="7843" y="14241"/>
                    <a:pt x="7843" y="14241"/>
                  </a:cubicBezTo>
                  <a:lnTo>
                    <a:pt x="7843" y="14209"/>
                  </a:lnTo>
                  <a:cubicBezTo>
                    <a:pt x="7843" y="14144"/>
                    <a:pt x="7875" y="14048"/>
                    <a:pt x="7908" y="13919"/>
                  </a:cubicBezTo>
                  <a:cubicBezTo>
                    <a:pt x="7972" y="13759"/>
                    <a:pt x="8100" y="13534"/>
                    <a:pt x="8229" y="13341"/>
                  </a:cubicBezTo>
                  <a:cubicBezTo>
                    <a:pt x="8261" y="13244"/>
                    <a:pt x="8325" y="13148"/>
                    <a:pt x="8358" y="13051"/>
                  </a:cubicBezTo>
                  <a:cubicBezTo>
                    <a:pt x="8422" y="12955"/>
                    <a:pt x="8454" y="12859"/>
                    <a:pt x="8454" y="12730"/>
                  </a:cubicBezTo>
                  <a:cubicBezTo>
                    <a:pt x="8454" y="12634"/>
                    <a:pt x="8422" y="12569"/>
                    <a:pt x="8390" y="12473"/>
                  </a:cubicBezTo>
                  <a:cubicBezTo>
                    <a:pt x="8358" y="12409"/>
                    <a:pt x="8293" y="12344"/>
                    <a:pt x="8229" y="12312"/>
                  </a:cubicBezTo>
                  <a:cubicBezTo>
                    <a:pt x="8100" y="12248"/>
                    <a:pt x="8004" y="12216"/>
                    <a:pt x="7908" y="12184"/>
                  </a:cubicBezTo>
                  <a:cubicBezTo>
                    <a:pt x="7586" y="12151"/>
                    <a:pt x="7136" y="12119"/>
                    <a:pt x="6429" y="11894"/>
                  </a:cubicBezTo>
                  <a:cubicBezTo>
                    <a:pt x="6333" y="11862"/>
                    <a:pt x="6268" y="11798"/>
                    <a:pt x="6236" y="11798"/>
                  </a:cubicBezTo>
                  <a:cubicBezTo>
                    <a:pt x="6236" y="11766"/>
                    <a:pt x="6204" y="11733"/>
                    <a:pt x="6204" y="11669"/>
                  </a:cubicBezTo>
                  <a:cubicBezTo>
                    <a:pt x="6204" y="11573"/>
                    <a:pt x="6268" y="11412"/>
                    <a:pt x="6365" y="11251"/>
                  </a:cubicBezTo>
                  <a:cubicBezTo>
                    <a:pt x="6493" y="10994"/>
                    <a:pt x="6718" y="10737"/>
                    <a:pt x="6911" y="10544"/>
                  </a:cubicBezTo>
                  <a:cubicBezTo>
                    <a:pt x="7008" y="10416"/>
                    <a:pt x="7104" y="10351"/>
                    <a:pt x="7168" y="10287"/>
                  </a:cubicBezTo>
                  <a:lnTo>
                    <a:pt x="7265" y="10223"/>
                  </a:lnTo>
                  <a:lnTo>
                    <a:pt x="7265" y="10191"/>
                  </a:lnTo>
                  <a:cubicBezTo>
                    <a:pt x="7361" y="10126"/>
                    <a:pt x="7393" y="9998"/>
                    <a:pt x="7361" y="9901"/>
                  </a:cubicBezTo>
                  <a:cubicBezTo>
                    <a:pt x="7308" y="9795"/>
                    <a:pt x="7233" y="9732"/>
                    <a:pt x="7135" y="9732"/>
                  </a:cubicBezTo>
                  <a:cubicBezTo>
                    <a:pt x="7115" y="9732"/>
                    <a:pt x="7094" y="9735"/>
                    <a:pt x="7072" y="9741"/>
                  </a:cubicBezTo>
                  <a:lnTo>
                    <a:pt x="6815" y="9741"/>
                  </a:lnTo>
                  <a:cubicBezTo>
                    <a:pt x="6365" y="9741"/>
                    <a:pt x="5336" y="9676"/>
                    <a:pt x="4018" y="9387"/>
                  </a:cubicBezTo>
                  <a:cubicBezTo>
                    <a:pt x="3311" y="9258"/>
                    <a:pt x="2411" y="8648"/>
                    <a:pt x="1704" y="7844"/>
                  </a:cubicBezTo>
                  <a:cubicBezTo>
                    <a:pt x="1029" y="7008"/>
                    <a:pt x="514" y="5980"/>
                    <a:pt x="547" y="4983"/>
                  </a:cubicBezTo>
                  <a:cubicBezTo>
                    <a:pt x="547" y="4597"/>
                    <a:pt x="611" y="4180"/>
                    <a:pt x="804" y="3794"/>
                  </a:cubicBezTo>
                  <a:cubicBezTo>
                    <a:pt x="1029" y="3279"/>
                    <a:pt x="1607" y="2765"/>
                    <a:pt x="2347" y="2347"/>
                  </a:cubicBezTo>
                  <a:cubicBezTo>
                    <a:pt x="3440" y="1737"/>
                    <a:pt x="4918" y="1319"/>
                    <a:pt x="6075" y="1029"/>
                  </a:cubicBezTo>
                  <a:cubicBezTo>
                    <a:pt x="6654" y="901"/>
                    <a:pt x="7168" y="804"/>
                    <a:pt x="7554" y="740"/>
                  </a:cubicBezTo>
                  <a:cubicBezTo>
                    <a:pt x="7715" y="708"/>
                    <a:pt x="7875" y="676"/>
                    <a:pt x="7972" y="676"/>
                  </a:cubicBezTo>
                  <a:cubicBezTo>
                    <a:pt x="8068" y="644"/>
                    <a:pt x="8133" y="644"/>
                    <a:pt x="8133" y="644"/>
                  </a:cubicBezTo>
                  <a:lnTo>
                    <a:pt x="8165" y="644"/>
                  </a:lnTo>
                  <a:cubicBezTo>
                    <a:pt x="8454" y="547"/>
                    <a:pt x="8775" y="515"/>
                    <a:pt x="9129" y="515"/>
                  </a:cubicBezTo>
                  <a:close/>
                  <a:moveTo>
                    <a:pt x="9129" y="1"/>
                  </a:moveTo>
                  <a:cubicBezTo>
                    <a:pt x="8757" y="1"/>
                    <a:pt x="8385" y="31"/>
                    <a:pt x="8071" y="119"/>
                  </a:cubicBezTo>
                  <a:lnTo>
                    <a:pt x="8071" y="119"/>
                  </a:lnTo>
                  <a:lnTo>
                    <a:pt x="8068" y="97"/>
                  </a:lnTo>
                  <a:cubicBezTo>
                    <a:pt x="8036" y="97"/>
                    <a:pt x="6429" y="322"/>
                    <a:pt x="4693" y="836"/>
                  </a:cubicBezTo>
                  <a:cubicBezTo>
                    <a:pt x="3793" y="1094"/>
                    <a:pt x="2861" y="1447"/>
                    <a:pt x="2089" y="1897"/>
                  </a:cubicBezTo>
                  <a:cubicBezTo>
                    <a:pt x="1286" y="2347"/>
                    <a:pt x="643" y="2862"/>
                    <a:pt x="322" y="3569"/>
                  </a:cubicBezTo>
                  <a:cubicBezTo>
                    <a:pt x="97" y="4051"/>
                    <a:pt x="0" y="4501"/>
                    <a:pt x="0" y="4983"/>
                  </a:cubicBezTo>
                  <a:cubicBezTo>
                    <a:pt x="0" y="6140"/>
                    <a:pt x="547" y="7298"/>
                    <a:pt x="1318" y="8165"/>
                  </a:cubicBezTo>
                  <a:cubicBezTo>
                    <a:pt x="2057" y="9065"/>
                    <a:pt x="3022" y="9741"/>
                    <a:pt x="3890" y="9933"/>
                  </a:cubicBezTo>
                  <a:cubicBezTo>
                    <a:pt x="5006" y="10167"/>
                    <a:pt x="5912" y="10233"/>
                    <a:pt x="6474" y="10250"/>
                  </a:cubicBezTo>
                  <a:lnTo>
                    <a:pt x="6474" y="10250"/>
                  </a:lnTo>
                  <a:cubicBezTo>
                    <a:pt x="6428" y="10302"/>
                    <a:pt x="6380" y="10357"/>
                    <a:pt x="6333" y="10416"/>
                  </a:cubicBezTo>
                  <a:cubicBezTo>
                    <a:pt x="6172" y="10576"/>
                    <a:pt x="6011" y="10769"/>
                    <a:pt x="5882" y="10994"/>
                  </a:cubicBezTo>
                  <a:cubicBezTo>
                    <a:pt x="5786" y="11219"/>
                    <a:pt x="5690" y="11412"/>
                    <a:pt x="5690" y="11669"/>
                  </a:cubicBezTo>
                  <a:cubicBezTo>
                    <a:pt x="5690" y="11830"/>
                    <a:pt x="5722" y="11991"/>
                    <a:pt x="5818" y="12119"/>
                  </a:cubicBezTo>
                  <a:cubicBezTo>
                    <a:pt x="5947" y="12248"/>
                    <a:pt x="6075" y="12344"/>
                    <a:pt x="6268" y="12409"/>
                  </a:cubicBezTo>
                  <a:cubicBezTo>
                    <a:pt x="6911" y="12634"/>
                    <a:pt x="7393" y="12666"/>
                    <a:pt x="7683" y="12698"/>
                  </a:cubicBezTo>
                  <a:cubicBezTo>
                    <a:pt x="7783" y="12718"/>
                    <a:pt x="7858" y="12738"/>
                    <a:pt x="7900" y="12750"/>
                  </a:cubicBezTo>
                  <a:lnTo>
                    <a:pt x="7900" y="12750"/>
                  </a:lnTo>
                  <a:cubicBezTo>
                    <a:pt x="7887" y="12783"/>
                    <a:pt x="7858" y="12853"/>
                    <a:pt x="7811" y="12923"/>
                  </a:cubicBezTo>
                  <a:cubicBezTo>
                    <a:pt x="7747" y="13084"/>
                    <a:pt x="7618" y="13309"/>
                    <a:pt x="7522" y="13501"/>
                  </a:cubicBezTo>
                  <a:cubicBezTo>
                    <a:pt x="7393" y="13726"/>
                    <a:pt x="7297" y="13951"/>
                    <a:pt x="7297" y="14209"/>
                  </a:cubicBezTo>
                  <a:cubicBezTo>
                    <a:pt x="7297" y="14337"/>
                    <a:pt x="7361" y="14530"/>
                    <a:pt x="7490" y="14626"/>
                  </a:cubicBezTo>
                  <a:cubicBezTo>
                    <a:pt x="7618" y="14755"/>
                    <a:pt x="7779" y="14819"/>
                    <a:pt x="8004" y="14819"/>
                  </a:cubicBezTo>
                  <a:lnTo>
                    <a:pt x="8068" y="14819"/>
                  </a:lnTo>
                  <a:cubicBezTo>
                    <a:pt x="8390" y="14819"/>
                    <a:pt x="8647" y="14691"/>
                    <a:pt x="8840" y="14530"/>
                  </a:cubicBezTo>
                  <a:cubicBezTo>
                    <a:pt x="9161" y="14273"/>
                    <a:pt x="9354" y="13951"/>
                    <a:pt x="9547" y="13694"/>
                  </a:cubicBezTo>
                  <a:cubicBezTo>
                    <a:pt x="9643" y="13598"/>
                    <a:pt x="9708" y="13469"/>
                    <a:pt x="9772" y="13405"/>
                  </a:cubicBezTo>
                  <a:cubicBezTo>
                    <a:pt x="9868" y="13341"/>
                    <a:pt x="9901" y="13341"/>
                    <a:pt x="9901" y="13341"/>
                  </a:cubicBezTo>
                  <a:lnTo>
                    <a:pt x="9933" y="13373"/>
                  </a:lnTo>
                  <a:cubicBezTo>
                    <a:pt x="9997" y="13405"/>
                    <a:pt x="9997" y="13437"/>
                    <a:pt x="10029" y="13469"/>
                  </a:cubicBezTo>
                  <a:cubicBezTo>
                    <a:pt x="10061" y="13534"/>
                    <a:pt x="10061" y="13630"/>
                    <a:pt x="10061" y="13726"/>
                  </a:cubicBezTo>
                  <a:cubicBezTo>
                    <a:pt x="10061" y="13919"/>
                    <a:pt x="9997" y="14209"/>
                    <a:pt x="9933" y="14466"/>
                  </a:cubicBezTo>
                  <a:cubicBezTo>
                    <a:pt x="9901" y="14691"/>
                    <a:pt x="9836" y="14948"/>
                    <a:pt x="9836" y="15141"/>
                  </a:cubicBezTo>
                  <a:cubicBezTo>
                    <a:pt x="9836" y="15205"/>
                    <a:pt x="9836" y="15269"/>
                    <a:pt x="9868" y="15366"/>
                  </a:cubicBezTo>
                  <a:cubicBezTo>
                    <a:pt x="9901" y="15430"/>
                    <a:pt x="9997" y="15527"/>
                    <a:pt x="10093" y="15559"/>
                  </a:cubicBezTo>
                  <a:lnTo>
                    <a:pt x="10190" y="15559"/>
                  </a:lnTo>
                  <a:cubicBezTo>
                    <a:pt x="10286" y="15559"/>
                    <a:pt x="10351" y="15527"/>
                    <a:pt x="10415" y="15494"/>
                  </a:cubicBezTo>
                  <a:cubicBezTo>
                    <a:pt x="10543" y="15430"/>
                    <a:pt x="10640" y="15334"/>
                    <a:pt x="10801" y="15205"/>
                  </a:cubicBezTo>
                  <a:cubicBezTo>
                    <a:pt x="11315" y="14723"/>
                    <a:pt x="12151" y="13823"/>
                    <a:pt x="12986" y="12666"/>
                  </a:cubicBezTo>
                  <a:cubicBezTo>
                    <a:pt x="13822" y="11508"/>
                    <a:pt x="14658" y="10126"/>
                    <a:pt x="15237" y="8680"/>
                  </a:cubicBezTo>
                  <a:cubicBezTo>
                    <a:pt x="15558" y="7812"/>
                    <a:pt x="15719" y="6976"/>
                    <a:pt x="15687" y="6269"/>
                  </a:cubicBezTo>
                  <a:cubicBezTo>
                    <a:pt x="15719" y="5112"/>
                    <a:pt x="15365" y="4180"/>
                    <a:pt x="14883" y="3408"/>
                  </a:cubicBezTo>
                  <a:cubicBezTo>
                    <a:pt x="14433" y="2637"/>
                    <a:pt x="13822" y="2026"/>
                    <a:pt x="13340" y="1576"/>
                  </a:cubicBezTo>
                  <a:cubicBezTo>
                    <a:pt x="12215" y="611"/>
                    <a:pt x="10576" y="1"/>
                    <a:pt x="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339;p64">
              <a:extLst>
                <a:ext uri="{FF2B5EF4-FFF2-40B4-BE49-F238E27FC236}">
                  <a16:creationId xmlns:a16="http://schemas.microsoft.com/office/drawing/2014/main" id="{4AE2BA44-684E-5237-ED11-B0AA11D1CC89}"/>
                </a:ext>
              </a:extLst>
            </p:cNvPr>
            <p:cNvSpPr/>
            <p:nvPr/>
          </p:nvSpPr>
          <p:spPr>
            <a:xfrm>
              <a:off x="5419600" y="1895500"/>
              <a:ext cx="86825" cy="87425"/>
            </a:xfrm>
            <a:custGeom>
              <a:avLst/>
              <a:gdLst/>
              <a:ahLst/>
              <a:cxnLst/>
              <a:rect l="l" t="t" r="r" b="b"/>
              <a:pathLst>
                <a:path w="3473" h="3497" extrusionOk="0">
                  <a:moveTo>
                    <a:pt x="2503" y="0"/>
                  </a:moveTo>
                  <a:cubicBezTo>
                    <a:pt x="1776" y="0"/>
                    <a:pt x="836" y="2141"/>
                    <a:pt x="836" y="2141"/>
                  </a:cubicBezTo>
                  <a:lnTo>
                    <a:pt x="1" y="3137"/>
                  </a:lnTo>
                  <a:cubicBezTo>
                    <a:pt x="1" y="3137"/>
                    <a:pt x="766" y="3496"/>
                    <a:pt x="1512" y="3496"/>
                  </a:cubicBezTo>
                  <a:cubicBezTo>
                    <a:pt x="1837" y="3496"/>
                    <a:pt x="2158" y="3428"/>
                    <a:pt x="2412" y="3234"/>
                  </a:cubicBezTo>
                  <a:cubicBezTo>
                    <a:pt x="3247" y="2559"/>
                    <a:pt x="3472" y="662"/>
                    <a:pt x="2733" y="83"/>
                  </a:cubicBezTo>
                  <a:cubicBezTo>
                    <a:pt x="2660" y="26"/>
                    <a:pt x="2583" y="0"/>
                    <a:pt x="2503"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340;p64">
              <a:extLst>
                <a:ext uri="{FF2B5EF4-FFF2-40B4-BE49-F238E27FC236}">
                  <a16:creationId xmlns:a16="http://schemas.microsoft.com/office/drawing/2014/main" id="{376F6693-E2E2-F444-A5B3-EBABC1E0C4F4}"/>
                </a:ext>
              </a:extLst>
            </p:cNvPr>
            <p:cNvSpPr/>
            <p:nvPr/>
          </p:nvSpPr>
          <p:spPr>
            <a:xfrm>
              <a:off x="5411575" y="1888725"/>
              <a:ext cx="94050" cy="100475"/>
            </a:xfrm>
            <a:custGeom>
              <a:avLst/>
              <a:gdLst/>
              <a:ahLst/>
              <a:cxnLst/>
              <a:rect l="l" t="t" r="r" b="b"/>
              <a:pathLst>
                <a:path w="3762" h="4019" extrusionOk="0">
                  <a:moveTo>
                    <a:pt x="2829" y="1"/>
                  </a:moveTo>
                  <a:cubicBezTo>
                    <a:pt x="2668" y="1"/>
                    <a:pt x="2540" y="33"/>
                    <a:pt x="2411" y="129"/>
                  </a:cubicBezTo>
                  <a:cubicBezTo>
                    <a:pt x="2186" y="258"/>
                    <a:pt x="1993" y="451"/>
                    <a:pt x="1832" y="676"/>
                  </a:cubicBezTo>
                  <a:cubicBezTo>
                    <a:pt x="1318" y="1351"/>
                    <a:pt x="900" y="2283"/>
                    <a:pt x="900" y="2315"/>
                  </a:cubicBezTo>
                  <a:cubicBezTo>
                    <a:pt x="836" y="2444"/>
                    <a:pt x="900" y="2605"/>
                    <a:pt x="1029" y="2669"/>
                  </a:cubicBezTo>
                  <a:cubicBezTo>
                    <a:pt x="1070" y="2685"/>
                    <a:pt x="1112" y="2693"/>
                    <a:pt x="1151" y="2693"/>
                  </a:cubicBezTo>
                  <a:cubicBezTo>
                    <a:pt x="1264" y="2693"/>
                    <a:pt x="1359" y="2627"/>
                    <a:pt x="1382" y="2508"/>
                  </a:cubicBezTo>
                  <a:cubicBezTo>
                    <a:pt x="1382" y="2508"/>
                    <a:pt x="1415" y="2476"/>
                    <a:pt x="1447" y="2444"/>
                  </a:cubicBezTo>
                  <a:cubicBezTo>
                    <a:pt x="1543" y="2219"/>
                    <a:pt x="1768" y="1737"/>
                    <a:pt x="2057" y="1287"/>
                  </a:cubicBezTo>
                  <a:cubicBezTo>
                    <a:pt x="2218" y="1062"/>
                    <a:pt x="2379" y="869"/>
                    <a:pt x="2508" y="708"/>
                  </a:cubicBezTo>
                  <a:cubicBezTo>
                    <a:pt x="2668" y="579"/>
                    <a:pt x="2797" y="515"/>
                    <a:pt x="2829" y="515"/>
                  </a:cubicBezTo>
                  <a:lnTo>
                    <a:pt x="2893" y="547"/>
                  </a:lnTo>
                  <a:cubicBezTo>
                    <a:pt x="3086" y="708"/>
                    <a:pt x="3247" y="1094"/>
                    <a:pt x="3247" y="1544"/>
                  </a:cubicBezTo>
                  <a:cubicBezTo>
                    <a:pt x="3247" y="1865"/>
                    <a:pt x="3183" y="2251"/>
                    <a:pt x="3054" y="2540"/>
                  </a:cubicBezTo>
                  <a:cubicBezTo>
                    <a:pt x="2925" y="2862"/>
                    <a:pt x="2765" y="3119"/>
                    <a:pt x="2572" y="3280"/>
                  </a:cubicBezTo>
                  <a:cubicBezTo>
                    <a:pt x="2379" y="3440"/>
                    <a:pt x="2122" y="3505"/>
                    <a:pt x="1800" y="3505"/>
                  </a:cubicBezTo>
                  <a:cubicBezTo>
                    <a:pt x="1479" y="3505"/>
                    <a:pt x="1125" y="3408"/>
                    <a:pt x="868" y="3344"/>
                  </a:cubicBezTo>
                  <a:cubicBezTo>
                    <a:pt x="740" y="3280"/>
                    <a:pt x="643" y="3247"/>
                    <a:pt x="547" y="3215"/>
                  </a:cubicBezTo>
                  <a:lnTo>
                    <a:pt x="450" y="3183"/>
                  </a:lnTo>
                  <a:lnTo>
                    <a:pt x="450" y="3151"/>
                  </a:lnTo>
                  <a:cubicBezTo>
                    <a:pt x="407" y="3134"/>
                    <a:pt x="364" y="3126"/>
                    <a:pt x="323" y="3126"/>
                  </a:cubicBezTo>
                  <a:cubicBezTo>
                    <a:pt x="210" y="3126"/>
                    <a:pt x="112" y="3185"/>
                    <a:pt x="65" y="3280"/>
                  </a:cubicBezTo>
                  <a:cubicBezTo>
                    <a:pt x="0" y="3440"/>
                    <a:pt x="65" y="3601"/>
                    <a:pt x="193" y="3665"/>
                  </a:cubicBezTo>
                  <a:cubicBezTo>
                    <a:pt x="225" y="3665"/>
                    <a:pt x="997" y="4019"/>
                    <a:pt x="1800" y="4019"/>
                  </a:cubicBezTo>
                  <a:cubicBezTo>
                    <a:pt x="2186" y="4019"/>
                    <a:pt x="2572" y="3955"/>
                    <a:pt x="2893" y="3697"/>
                  </a:cubicBezTo>
                  <a:cubicBezTo>
                    <a:pt x="3183" y="3472"/>
                    <a:pt x="3408" y="3119"/>
                    <a:pt x="3536" y="2733"/>
                  </a:cubicBezTo>
                  <a:cubicBezTo>
                    <a:pt x="3697" y="2347"/>
                    <a:pt x="3761" y="1962"/>
                    <a:pt x="3761" y="1544"/>
                  </a:cubicBezTo>
                  <a:cubicBezTo>
                    <a:pt x="3761" y="997"/>
                    <a:pt x="3633" y="451"/>
                    <a:pt x="3215" y="129"/>
                  </a:cubicBezTo>
                  <a:cubicBezTo>
                    <a:pt x="3118" y="33"/>
                    <a:pt x="2958"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341;p64">
              <a:extLst>
                <a:ext uri="{FF2B5EF4-FFF2-40B4-BE49-F238E27FC236}">
                  <a16:creationId xmlns:a16="http://schemas.microsoft.com/office/drawing/2014/main" id="{64F23975-5FA7-A6B1-27D4-FEA75D5BA1A7}"/>
                </a:ext>
              </a:extLst>
            </p:cNvPr>
            <p:cNvSpPr/>
            <p:nvPr/>
          </p:nvSpPr>
          <p:spPr>
            <a:xfrm>
              <a:off x="5255675" y="2098475"/>
              <a:ext cx="66725" cy="99675"/>
            </a:xfrm>
            <a:custGeom>
              <a:avLst/>
              <a:gdLst/>
              <a:ahLst/>
              <a:cxnLst/>
              <a:rect l="l" t="t" r="r" b="b"/>
              <a:pathLst>
                <a:path w="2669" h="3987" extrusionOk="0">
                  <a:moveTo>
                    <a:pt x="2668" y="1"/>
                  </a:moveTo>
                  <a:lnTo>
                    <a:pt x="0" y="1318"/>
                  </a:lnTo>
                  <a:lnTo>
                    <a:pt x="2250" y="3986"/>
                  </a:lnTo>
                  <a:lnTo>
                    <a:pt x="26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342;p64">
              <a:extLst>
                <a:ext uri="{FF2B5EF4-FFF2-40B4-BE49-F238E27FC236}">
                  <a16:creationId xmlns:a16="http://schemas.microsoft.com/office/drawing/2014/main" id="{597D218E-ADBD-9752-57E8-C1071E73BF3D}"/>
                </a:ext>
              </a:extLst>
            </p:cNvPr>
            <p:cNvSpPr/>
            <p:nvPr/>
          </p:nvSpPr>
          <p:spPr>
            <a:xfrm>
              <a:off x="5248425" y="2091525"/>
              <a:ext cx="80400" cy="113050"/>
            </a:xfrm>
            <a:custGeom>
              <a:avLst/>
              <a:gdLst/>
              <a:ahLst/>
              <a:cxnLst/>
              <a:rect l="l" t="t" r="r" b="b"/>
              <a:pathLst>
                <a:path w="3216" h="4522" extrusionOk="0">
                  <a:moveTo>
                    <a:pt x="2949" y="0"/>
                  </a:moveTo>
                  <a:cubicBezTo>
                    <a:pt x="2910" y="0"/>
                    <a:pt x="2870" y="8"/>
                    <a:pt x="2830" y="21"/>
                  </a:cubicBezTo>
                  <a:lnTo>
                    <a:pt x="194" y="1371"/>
                  </a:lnTo>
                  <a:cubicBezTo>
                    <a:pt x="33" y="1436"/>
                    <a:pt x="1" y="1596"/>
                    <a:pt x="65" y="1725"/>
                  </a:cubicBezTo>
                  <a:cubicBezTo>
                    <a:pt x="108" y="1811"/>
                    <a:pt x="194" y="1868"/>
                    <a:pt x="284" y="1868"/>
                  </a:cubicBezTo>
                  <a:cubicBezTo>
                    <a:pt x="330" y="1868"/>
                    <a:pt x="376" y="1854"/>
                    <a:pt x="419" y="1821"/>
                  </a:cubicBezTo>
                  <a:lnTo>
                    <a:pt x="2637" y="729"/>
                  </a:lnTo>
                  <a:lnTo>
                    <a:pt x="2637" y="729"/>
                  </a:lnTo>
                  <a:lnTo>
                    <a:pt x="2283" y="4232"/>
                  </a:lnTo>
                  <a:cubicBezTo>
                    <a:pt x="2251" y="4361"/>
                    <a:pt x="2347" y="4489"/>
                    <a:pt x="2508" y="4522"/>
                  </a:cubicBezTo>
                  <a:cubicBezTo>
                    <a:pt x="2669" y="4522"/>
                    <a:pt x="2798" y="4425"/>
                    <a:pt x="2798" y="4264"/>
                  </a:cubicBezTo>
                  <a:lnTo>
                    <a:pt x="3215" y="311"/>
                  </a:lnTo>
                  <a:cubicBezTo>
                    <a:pt x="3215" y="214"/>
                    <a:pt x="3183" y="118"/>
                    <a:pt x="3119" y="54"/>
                  </a:cubicBezTo>
                  <a:cubicBezTo>
                    <a:pt x="3062" y="16"/>
                    <a:pt x="3006" y="0"/>
                    <a:pt x="2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343;p64">
              <a:extLst>
                <a:ext uri="{FF2B5EF4-FFF2-40B4-BE49-F238E27FC236}">
                  <a16:creationId xmlns:a16="http://schemas.microsoft.com/office/drawing/2014/main" id="{013D1564-64B6-E2AB-71DE-BEB3EF650581}"/>
                </a:ext>
              </a:extLst>
            </p:cNvPr>
            <p:cNvSpPr/>
            <p:nvPr/>
          </p:nvSpPr>
          <p:spPr>
            <a:xfrm>
              <a:off x="4787175" y="3835075"/>
              <a:ext cx="1003450" cy="761950"/>
            </a:xfrm>
            <a:custGeom>
              <a:avLst/>
              <a:gdLst/>
              <a:ahLst/>
              <a:cxnLst/>
              <a:rect l="l" t="t" r="r" b="b"/>
              <a:pathLst>
                <a:path w="40138" h="30478" extrusionOk="0">
                  <a:moveTo>
                    <a:pt x="38895" y="1"/>
                  </a:moveTo>
                  <a:cubicBezTo>
                    <a:pt x="38895" y="1"/>
                    <a:pt x="33559" y="6558"/>
                    <a:pt x="29026" y="7683"/>
                  </a:cubicBezTo>
                  <a:cubicBezTo>
                    <a:pt x="27321" y="8107"/>
                    <a:pt x="23421" y="8239"/>
                    <a:pt x="19219" y="8239"/>
                  </a:cubicBezTo>
                  <a:cubicBezTo>
                    <a:pt x="12257" y="8239"/>
                    <a:pt x="4468" y="7876"/>
                    <a:pt x="4468" y="7876"/>
                  </a:cubicBezTo>
                  <a:cubicBezTo>
                    <a:pt x="3472" y="14209"/>
                    <a:pt x="707" y="26841"/>
                    <a:pt x="64" y="29767"/>
                  </a:cubicBezTo>
                  <a:cubicBezTo>
                    <a:pt x="0" y="30088"/>
                    <a:pt x="193" y="30409"/>
                    <a:pt x="547" y="30474"/>
                  </a:cubicBezTo>
                  <a:cubicBezTo>
                    <a:pt x="571" y="30476"/>
                    <a:pt x="595" y="30478"/>
                    <a:pt x="620" y="30478"/>
                  </a:cubicBezTo>
                  <a:cubicBezTo>
                    <a:pt x="883" y="30478"/>
                    <a:pt x="1133" y="30321"/>
                    <a:pt x="1222" y="30056"/>
                  </a:cubicBezTo>
                  <a:cubicBezTo>
                    <a:pt x="2025" y="27581"/>
                    <a:pt x="5625" y="16298"/>
                    <a:pt x="5786" y="14112"/>
                  </a:cubicBezTo>
                  <a:lnTo>
                    <a:pt x="5786" y="14048"/>
                  </a:lnTo>
                  <a:cubicBezTo>
                    <a:pt x="5942" y="12085"/>
                    <a:pt x="7607" y="10636"/>
                    <a:pt x="9553" y="10636"/>
                  </a:cubicBezTo>
                  <a:cubicBezTo>
                    <a:pt x="9615" y="10636"/>
                    <a:pt x="9677" y="10638"/>
                    <a:pt x="9740" y="10641"/>
                  </a:cubicBezTo>
                  <a:cubicBezTo>
                    <a:pt x="15011" y="10866"/>
                    <a:pt x="26519" y="11412"/>
                    <a:pt x="28834" y="11830"/>
                  </a:cubicBezTo>
                  <a:cubicBezTo>
                    <a:pt x="31855" y="12409"/>
                    <a:pt x="32819" y="13534"/>
                    <a:pt x="32819" y="13534"/>
                  </a:cubicBezTo>
                  <a:lnTo>
                    <a:pt x="38091" y="29767"/>
                  </a:lnTo>
                  <a:cubicBezTo>
                    <a:pt x="38220" y="30120"/>
                    <a:pt x="38541" y="30377"/>
                    <a:pt x="38927" y="30409"/>
                  </a:cubicBezTo>
                  <a:cubicBezTo>
                    <a:pt x="38958" y="30412"/>
                    <a:pt x="38989" y="30414"/>
                    <a:pt x="39020" y="30414"/>
                  </a:cubicBezTo>
                  <a:cubicBezTo>
                    <a:pt x="39651" y="30414"/>
                    <a:pt x="40138" y="29801"/>
                    <a:pt x="39923" y="29188"/>
                  </a:cubicBezTo>
                  <a:cubicBezTo>
                    <a:pt x="38734" y="25331"/>
                    <a:pt x="35423" y="14755"/>
                    <a:pt x="35262" y="13341"/>
                  </a:cubicBezTo>
                  <a:cubicBezTo>
                    <a:pt x="35070" y="11669"/>
                    <a:pt x="39859" y="2251"/>
                    <a:pt x="39859" y="2251"/>
                  </a:cubicBezTo>
                  <a:cubicBezTo>
                    <a:pt x="40020" y="1"/>
                    <a:pt x="38895" y="1"/>
                    <a:pt x="38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344;p64">
              <a:extLst>
                <a:ext uri="{FF2B5EF4-FFF2-40B4-BE49-F238E27FC236}">
                  <a16:creationId xmlns:a16="http://schemas.microsoft.com/office/drawing/2014/main" id="{CF87E1FA-4842-4AE8-BAE2-E631DC6D552D}"/>
                </a:ext>
              </a:extLst>
            </p:cNvPr>
            <p:cNvSpPr/>
            <p:nvPr/>
          </p:nvSpPr>
          <p:spPr>
            <a:xfrm>
              <a:off x="4781550" y="3828650"/>
              <a:ext cx="1011750" cy="774700"/>
            </a:xfrm>
            <a:custGeom>
              <a:avLst/>
              <a:gdLst/>
              <a:ahLst/>
              <a:cxnLst/>
              <a:rect l="l" t="t" r="r" b="b"/>
              <a:pathLst>
                <a:path w="40470" h="30988" extrusionOk="0">
                  <a:moveTo>
                    <a:pt x="39231" y="554"/>
                  </a:moveTo>
                  <a:cubicBezTo>
                    <a:pt x="39295" y="583"/>
                    <a:pt x="39380" y="630"/>
                    <a:pt x="39473" y="708"/>
                  </a:cubicBezTo>
                  <a:cubicBezTo>
                    <a:pt x="39634" y="869"/>
                    <a:pt x="39827" y="1254"/>
                    <a:pt x="39827" y="2026"/>
                  </a:cubicBezTo>
                  <a:cubicBezTo>
                    <a:pt x="39827" y="2169"/>
                    <a:pt x="39827" y="2313"/>
                    <a:pt x="39804" y="2456"/>
                  </a:cubicBezTo>
                  <a:lnTo>
                    <a:pt x="39804" y="2456"/>
                  </a:lnTo>
                  <a:cubicBezTo>
                    <a:pt x="39637" y="2784"/>
                    <a:pt x="38577" y="4868"/>
                    <a:pt x="37545" y="7169"/>
                  </a:cubicBezTo>
                  <a:cubicBezTo>
                    <a:pt x="36966" y="8422"/>
                    <a:pt x="36388" y="9740"/>
                    <a:pt x="35970" y="10865"/>
                  </a:cubicBezTo>
                  <a:cubicBezTo>
                    <a:pt x="35745" y="11444"/>
                    <a:pt x="35552" y="11958"/>
                    <a:pt x="35423" y="12408"/>
                  </a:cubicBezTo>
                  <a:cubicBezTo>
                    <a:pt x="35295" y="12826"/>
                    <a:pt x="35230" y="13212"/>
                    <a:pt x="35230" y="13501"/>
                  </a:cubicBezTo>
                  <a:cubicBezTo>
                    <a:pt x="35230" y="13533"/>
                    <a:pt x="35230" y="13598"/>
                    <a:pt x="35230" y="13662"/>
                  </a:cubicBezTo>
                  <a:lnTo>
                    <a:pt x="35235" y="13661"/>
                  </a:lnTo>
                  <a:lnTo>
                    <a:pt x="35235" y="13661"/>
                  </a:lnTo>
                  <a:cubicBezTo>
                    <a:pt x="35268" y="13884"/>
                    <a:pt x="35331" y="14195"/>
                    <a:pt x="35423" y="14594"/>
                  </a:cubicBezTo>
                  <a:cubicBezTo>
                    <a:pt x="36195" y="17616"/>
                    <a:pt x="38863" y="26166"/>
                    <a:pt x="39891" y="29509"/>
                  </a:cubicBezTo>
                  <a:cubicBezTo>
                    <a:pt x="39923" y="29574"/>
                    <a:pt x="39923" y="29638"/>
                    <a:pt x="39923" y="29734"/>
                  </a:cubicBezTo>
                  <a:cubicBezTo>
                    <a:pt x="39923" y="29895"/>
                    <a:pt x="39859" y="30088"/>
                    <a:pt x="39731" y="30216"/>
                  </a:cubicBezTo>
                  <a:cubicBezTo>
                    <a:pt x="39602" y="30345"/>
                    <a:pt x="39441" y="30409"/>
                    <a:pt x="39248" y="30409"/>
                  </a:cubicBezTo>
                  <a:lnTo>
                    <a:pt x="39184" y="30409"/>
                  </a:lnTo>
                  <a:cubicBezTo>
                    <a:pt x="38895" y="30377"/>
                    <a:pt x="38670" y="30184"/>
                    <a:pt x="38573" y="29927"/>
                  </a:cubicBezTo>
                  <a:lnTo>
                    <a:pt x="33302" y="13726"/>
                  </a:lnTo>
                  <a:lnTo>
                    <a:pt x="33237" y="13630"/>
                  </a:lnTo>
                  <a:cubicBezTo>
                    <a:pt x="33205" y="13598"/>
                    <a:pt x="32209" y="12408"/>
                    <a:pt x="29123" y="11830"/>
                  </a:cubicBezTo>
                  <a:cubicBezTo>
                    <a:pt x="28512" y="11733"/>
                    <a:pt x="27355" y="11605"/>
                    <a:pt x="25876" y="11508"/>
                  </a:cubicBezTo>
                  <a:cubicBezTo>
                    <a:pt x="21376" y="11155"/>
                    <a:pt x="13919" y="10801"/>
                    <a:pt x="9965" y="10608"/>
                  </a:cubicBezTo>
                  <a:lnTo>
                    <a:pt x="9804" y="10608"/>
                  </a:lnTo>
                  <a:cubicBezTo>
                    <a:pt x="7715" y="10608"/>
                    <a:pt x="5915" y="12183"/>
                    <a:pt x="5754" y="14273"/>
                  </a:cubicBezTo>
                  <a:lnTo>
                    <a:pt x="5754" y="14337"/>
                  </a:lnTo>
                  <a:cubicBezTo>
                    <a:pt x="5690" y="14851"/>
                    <a:pt x="5465" y="15976"/>
                    <a:pt x="5079" y="17359"/>
                  </a:cubicBezTo>
                  <a:cubicBezTo>
                    <a:pt x="3954" y="21570"/>
                    <a:pt x="1800" y="28384"/>
                    <a:pt x="1189" y="30249"/>
                  </a:cubicBezTo>
                  <a:cubicBezTo>
                    <a:pt x="1125" y="30377"/>
                    <a:pt x="1029" y="30474"/>
                    <a:pt x="868" y="30474"/>
                  </a:cubicBezTo>
                  <a:lnTo>
                    <a:pt x="804" y="30474"/>
                  </a:lnTo>
                  <a:cubicBezTo>
                    <a:pt x="643" y="30441"/>
                    <a:pt x="547" y="30281"/>
                    <a:pt x="547" y="30152"/>
                  </a:cubicBezTo>
                  <a:lnTo>
                    <a:pt x="547" y="30088"/>
                  </a:lnTo>
                  <a:lnTo>
                    <a:pt x="547" y="30056"/>
                  </a:lnTo>
                  <a:cubicBezTo>
                    <a:pt x="1181" y="27167"/>
                    <a:pt x="3886" y="14808"/>
                    <a:pt x="4913" y="8402"/>
                  </a:cubicBezTo>
                  <a:lnTo>
                    <a:pt x="4913" y="8402"/>
                  </a:lnTo>
                  <a:cubicBezTo>
                    <a:pt x="6306" y="8467"/>
                    <a:pt x="13240" y="8776"/>
                    <a:pt x="19480" y="8776"/>
                  </a:cubicBezTo>
                  <a:cubicBezTo>
                    <a:pt x="21569" y="8776"/>
                    <a:pt x="23594" y="8744"/>
                    <a:pt x="25330" y="8648"/>
                  </a:cubicBezTo>
                  <a:cubicBezTo>
                    <a:pt x="27033" y="8551"/>
                    <a:pt x="28448" y="8422"/>
                    <a:pt x="29316" y="8197"/>
                  </a:cubicBezTo>
                  <a:cubicBezTo>
                    <a:pt x="31694" y="7619"/>
                    <a:pt x="34170" y="5658"/>
                    <a:pt x="36066" y="3858"/>
                  </a:cubicBezTo>
                  <a:cubicBezTo>
                    <a:pt x="37666" y="2365"/>
                    <a:pt x="38868" y="982"/>
                    <a:pt x="39231" y="554"/>
                  </a:cubicBezTo>
                  <a:close/>
                  <a:moveTo>
                    <a:pt x="39120" y="1"/>
                  </a:moveTo>
                  <a:cubicBezTo>
                    <a:pt x="39055" y="1"/>
                    <a:pt x="38959" y="33"/>
                    <a:pt x="38927" y="97"/>
                  </a:cubicBezTo>
                  <a:cubicBezTo>
                    <a:pt x="38927" y="97"/>
                    <a:pt x="38830" y="194"/>
                    <a:pt x="38670" y="354"/>
                  </a:cubicBezTo>
                  <a:cubicBezTo>
                    <a:pt x="38155" y="997"/>
                    <a:pt x="36741" y="2572"/>
                    <a:pt x="34973" y="4147"/>
                  </a:cubicBezTo>
                  <a:cubicBezTo>
                    <a:pt x="33205" y="5690"/>
                    <a:pt x="31084" y="7201"/>
                    <a:pt x="29187" y="7683"/>
                  </a:cubicBezTo>
                  <a:cubicBezTo>
                    <a:pt x="28384" y="7876"/>
                    <a:pt x="27001" y="8037"/>
                    <a:pt x="25298" y="8101"/>
                  </a:cubicBezTo>
                  <a:cubicBezTo>
                    <a:pt x="23594" y="8197"/>
                    <a:pt x="21569" y="8230"/>
                    <a:pt x="19480" y="8230"/>
                  </a:cubicBezTo>
                  <a:cubicBezTo>
                    <a:pt x="16008" y="8230"/>
                    <a:pt x="12311" y="8133"/>
                    <a:pt x="9483" y="8037"/>
                  </a:cubicBezTo>
                  <a:cubicBezTo>
                    <a:pt x="8068" y="8005"/>
                    <a:pt x="6879" y="7940"/>
                    <a:pt x="6043" y="7908"/>
                  </a:cubicBezTo>
                  <a:cubicBezTo>
                    <a:pt x="5175" y="7876"/>
                    <a:pt x="4693" y="7876"/>
                    <a:pt x="4693" y="7876"/>
                  </a:cubicBezTo>
                  <a:cubicBezTo>
                    <a:pt x="4677" y="7872"/>
                    <a:pt x="4660" y="7870"/>
                    <a:pt x="4644" y="7870"/>
                  </a:cubicBezTo>
                  <a:cubicBezTo>
                    <a:pt x="4533" y="7870"/>
                    <a:pt x="4436" y="7961"/>
                    <a:pt x="4436" y="8101"/>
                  </a:cubicBezTo>
                  <a:cubicBezTo>
                    <a:pt x="3443" y="14380"/>
                    <a:pt x="694" y="26950"/>
                    <a:pt x="39" y="29930"/>
                  </a:cubicBezTo>
                  <a:lnTo>
                    <a:pt x="39" y="29930"/>
                  </a:lnTo>
                  <a:lnTo>
                    <a:pt x="32" y="29927"/>
                  </a:lnTo>
                  <a:cubicBezTo>
                    <a:pt x="0" y="30024"/>
                    <a:pt x="0" y="30088"/>
                    <a:pt x="0" y="30152"/>
                  </a:cubicBezTo>
                  <a:cubicBezTo>
                    <a:pt x="0" y="30570"/>
                    <a:pt x="289" y="30924"/>
                    <a:pt x="739" y="30988"/>
                  </a:cubicBezTo>
                  <a:lnTo>
                    <a:pt x="868" y="30988"/>
                  </a:lnTo>
                  <a:cubicBezTo>
                    <a:pt x="1254" y="30988"/>
                    <a:pt x="1575" y="30763"/>
                    <a:pt x="1704" y="30409"/>
                  </a:cubicBezTo>
                  <a:cubicBezTo>
                    <a:pt x="2089" y="29156"/>
                    <a:pt x="3182" y="25716"/>
                    <a:pt x="4211" y="22309"/>
                  </a:cubicBezTo>
                  <a:cubicBezTo>
                    <a:pt x="4725" y="20605"/>
                    <a:pt x="5207" y="18902"/>
                    <a:pt x="5593" y="17487"/>
                  </a:cubicBezTo>
                  <a:cubicBezTo>
                    <a:pt x="5979" y="16073"/>
                    <a:pt x="6236" y="14980"/>
                    <a:pt x="6268" y="14401"/>
                  </a:cubicBezTo>
                  <a:lnTo>
                    <a:pt x="6268" y="14305"/>
                  </a:lnTo>
                  <a:cubicBezTo>
                    <a:pt x="6429" y="12505"/>
                    <a:pt x="7972" y="11155"/>
                    <a:pt x="9804" y="11155"/>
                  </a:cubicBezTo>
                  <a:lnTo>
                    <a:pt x="9933" y="11155"/>
                  </a:lnTo>
                  <a:cubicBezTo>
                    <a:pt x="12569" y="11283"/>
                    <a:pt x="16779" y="11476"/>
                    <a:pt x="20605" y="11701"/>
                  </a:cubicBezTo>
                  <a:cubicBezTo>
                    <a:pt x="22501" y="11798"/>
                    <a:pt x="24333" y="11926"/>
                    <a:pt x="25812" y="12023"/>
                  </a:cubicBezTo>
                  <a:cubicBezTo>
                    <a:pt x="27323" y="12151"/>
                    <a:pt x="28448" y="12248"/>
                    <a:pt x="29026" y="12376"/>
                  </a:cubicBezTo>
                  <a:cubicBezTo>
                    <a:pt x="30505" y="12633"/>
                    <a:pt x="31469" y="13051"/>
                    <a:pt x="32048" y="13405"/>
                  </a:cubicBezTo>
                  <a:cubicBezTo>
                    <a:pt x="32337" y="13566"/>
                    <a:pt x="32530" y="13726"/>
                    <a:pt x="32659" y="13823"/>
                  </a:cubicBezTo>
                  <a:cubicBezTo>
                    <a:pt x="32723" y="13887"/>
                    <a:pt x="32787" y="13919"/>
                    <a:pt x="32787" y="13951"/>
                  </a:cubicBezTo>
                  <a:lnTo>
                    <a:pt x="32818" y="13982"/>
                  </a:lnTo>
                  <a:lnTo>
                    <a:pt x="32818" y="13982"/>
                  </a:lnTo>
                  <a:lnTo>
                    <a:pt x="38059" y="30088"/>
                  </a:lnTo>
                  <a:cubicBezTo>
                    <a:pt x="38220" y="30570"/>
                    <a:pt x="38638" y="30892"/>
                    <a:pt x="39120" y="30956"/>
                  </a:cubicBezTo>
                  <a:lnTo>
                    <a:pt x="39248" y="30956"/>
                  </a:lnTo>
                  <a:cubicBezTo>
                    <a:pt x="39923" y="30956"/>
                    <a:pt x="40470" y="30377"/>
                    <a:pt x="40470" y="29734"/>
                  </a:cubicBezTo>
                  <a:cubicBezTo>
                    <a:pt x="40470" y="29606"/>
                    <a:pt x="40470" y="29477"/>
                    <a:pt x="40406" y="29349"/>
                  </a:cubicBezTo>
                  <a:cubicBezTo>
                    <a:pt x="39827" y="27420"/>
                    <a:pt x="38670" y="23820"/>
                    <a:pt x="37705" y="20541"/>
                  </a:cubicBezTo>
                  <a:cubicBezTo>
                    <a:pt x="37191" y="18869"/>
                    <a:pt x="36741" y="17294"/>
                    <a:pt x="36388" y="16073"/>
                  </a:cubicBezTo>
                  <a:cubicBezTo>
                    <a:pt x="36195" y="15430"/>
                    <a:pt x="36066" y="14884"/>
                    <a:pt x="35937" y="14466"/>
                  </a:cubicBezTo>
                  <a:cubicBezTo>
                    <a:pt x="35841" y="14048"/>
                    <a:pt x="35777" y="13726"/>
                    <a:pt x="35745" y="13598"/>
                  </a:cubicBezTo>
                  <a:lnTo>
                    <a:pt x="35745" y="13566"/>
                  </a:lnTo>
                  <a:lnTo>
                    <a:pt x="35745" y="13501"/>
                  </a:lnTo>
                  <a:cubicBezTo>
                    <a:pt x="35745" y="13308"/>
                    <a:pt x="35809" y="12955"/>
                    <a:pt x="35937" y="12537"/>
                  </a:cubicBezTo>
                  <a:cubicBezTo>
                    <a:pt x="36355" y="11058"/>
                    <a:pt x="37480" y="8583"/>
                    <a:pt x="38445" y="6462"/>
                  </a:cubicBezTo>
                  <a:cubicBezTo>
                    <a:pt x="38927" y="5433"/>
                    <a:pt x="39409" y="4469"/>
                    <a:pt x="39763" y="3762"/>
                  </a:cubicBezTo>
                  <a:cubicBezTo>
                    <a:pt x="40084" y="3087"/>
                    <a:pt x="40309" y="2636"/>
                    <a:pt x="40309" y="2636"/>
                  </a:cubicBezTo>
                  <a:lnTo>
                    <a:pt x="40341" y="2540"/>
                  </a:lnTo>
                  <a:cubicBezTo>
                    <a:pt x="40341" y="2347"/>
                    <a:pt x="40373" y="2186"/>
                    <a:pt x="40373" y="2026"/>
                  </a:cubicBezTo>
                  <a:cubicBezTo>
                    <a:pt x="40373" y="1094"/>
                    <a:pt x="40116" y="579"/>
                    <a:pt x="39795" y="290"/>
                  </a:cubicBezTo>
                  <a:cubicBezTo>
                    <a:pt x="39473" y="1"/>
                    <a:pt x="39152" y="1"/>
                    <a:pt x="39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345;p64">
              <a:extLst>
                <a:ext uri="{FF2B5EF4-FFF2-40B4-BE49-F238E27FC236}">
                  <a16:creationId xmlns:a16="http://schemas.microsoft.com/office/drawing/2014/main" id="{C8D3668C-011F-32BA-B12F-BF889AB5F4AA}"/>
                </a:ext>
              </a:extLst>
            </p:cNvPr>
            <p:cNvSpPr/>
            <p:nvPr/>
          </p:nvSpPr>
          <p:spPr>
            <a:xfrm>
              <a:off x="5668725" y="3080325"/>
              <a:ext cx="325475" cy="881050"/>
            </a:xfrm>
            <a:custGeom>
              <a:avLst/>
              <a:gdLst/>
              <a:ahLst/>
              <a:cxnLst/>
              <a:rect l="l" t="t" r="r" b="b"/>
              <a:pathLst>
                <a:path w="13019" h="35242" extrusionOk="0">
                  <a:moveTo>
                    <a:pt x="6814" y="0"/>
                  </a:moveTo>
                  <a:cubicBezTo>
                    <a:pt x="6514" y="0"/>
                    <a:pt x="6148" y="303"/>
                    <a:pt x="5722" y="1196"/>
                  </a:cubicBezTo>
                  <a:cubicBezTo>
                    <a:pt x="4372" y="3929"/>
                    <a:pt x="290" y="10454"/>
                    <a:pt x="161" y="12318"/>
                  </a:cubicBezTo>
                  <a:cubicBezTo>
                    <a:pt x="0" y="14215"/>
                    <a:pt x="193" y="35077"/>
                    <a:pt x="2251" y="35237"/>
                  </a:cubicBezTo>
                  <a:cubicBezTo>
                    <a:pt x="2284" y="35240"/>
                    <a:pt x="2319" y="35241"/>
                    <a:pt x="2354" y="35241"/>
                  </a:cubicBezTo>
                  <a:cubicBezTo>
                    <a:pt x="4527" y="35241"/>
                    <a:pt x="10213" y="30453"/>
                    <a:pt x="11605" y="26816"/>
                  </a:cubicBezTo>
                  <a:cubicBezTo>
                    <a:pt x="13019" y="23119"/>
                    <a:pt x="7779" y="1325"/>
                    <a:pt x="7779" y="1325"/>
                  </a:cubicBezTo>
                  <a:cubicBezTo>
                    <a:pt x="7779" y="1325"/>
                    <a:pt x="7441" y="0"/>
                    <a:pt x="6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346;p64">
              <a:extLst>
                <a:ext uri="{FF2B5EF4-FFF2-40B4-BE49-F238E27FC236}">
                  <a16:creationId xmlns:a16="http://schemas.microsoft.com/office/drawing/2014/main" id="{8D6270C5-74D0-B809-BD4F-4A6A50DD4330}"/>
                </a:ext>
              </a:extLst>
            </p:cNvPr>
            <p:cNvSpPr/>
            <p:nvPr/>
          </p:nvSpPr>
          <p:spPr>
            <a:xfrm>
              <a:off x="5664700" y="3073250"/>
              <a:ext cx="307000" cy="894450"/>
            </a:xfrm>
            <a:custGeom>
              <a:avLst/>
              <a:gdLst/>
              <a:ahLst/>
              <a:cxnLst/>
              <a:rect l="l" t="t" r="r" b="b"/>
              <a:pathLst>
                <a:path w="12280" h="35778" extrusionOk="0">
                  <a:moveTo>
                    <a:pt x="6976" y="547"/>
                  </a:moveTo>
                  <a:cubicBezTo>
                    <a:pt x="7040" y="547"/>
                    <a:pt x="7105" y="579"/>
                    <a:pt x="7201" y="676"/>
                  </a:cubicBezTo>
                  <a:cubicBezTo>
                    <a:pt x="7330" y="804"/>
                    <a:pt x="7458" y="1062"/>
                    <a:pt x="7555" y="1287"/>
                  </a:cubicBezTo>
                  <a:cubicBezTo>
                    <a:pt x="7587" y="1415"/>
                    <a:pt x="7619" y="1512"/>
                    <a:pt x="7651" y="1576"/>
                  </a:cubicBezTo>
                  <a:lnTo>
                    <a:pt x="7683" y="1640"/>
                  </a:lnTo>
                  <a:lnTo>
                    <a:pt x="7683" y="1672"/>
                  </a:lnTo>
                  <a:cubicBezTo>
                    <a:pt x="7683" y="1672"/>
                    <a:pt x="7748" y="1929"/>
                    <a:pt x="7844" y="2412"/>
                  </a:cubicBezTo>
                  <a:cubicBezTo>
                    <a:pt x="8230" y="4083"/>
                    <a:pt x="9226" y="8326"/>
                    <a:pt x="10094" y="12859"/>
                  </a:cubicBezTo>
                  <a:cubicBezTo>
                    <a:pt x="10962" y="17423"/>
                    <a:pt x="11733" y="22277"/>
                    <a:pt x="11733" y="25074"/>
                  </a:cubicBezTo>
                  <a:cubicBezTo>
                    <a:pt x="11733" y="25941"/>
                    <a:pt x="11637" y="26616"/>
                    <a:pt x="11508" y="27002"/>
                  </a:cubicBezTo>
                  <a:cubicBezTo>
                    <a:pt x="10833" y="28738"/>
                    <a:pt x="9098" y="30827"/>
                    <a:pt x="7233" y="32467"/>
                  </a:cubicBezTo>
                  <a:cubicBezTo>
                    <a:pt x="6333" y="33270"/>
                    <a:pt x="5369" y="33978"/>
                    <a:pt x="4533" y="34492"/>
                  </a:cubicBezTo>
                  <a:cubicBezTo>
                    <a:pt x="3697" y="34974"/>
                    <a:pt x="2958" y="35263"/>
                    <a:pt x="2508" y="35263"/>
                  </a:cubicBezTo>
                  <a:lnTo>
                    <a:pt x="2444" y="35231"/>
                  </a:lnTo>
                  <a:cubicBezTo>
                    <a:pt x="2444" y="35231"/>
                    <a:pt x="2379" y="35231"/>
                    <a:pt x="2315" y="35167"/>
                  </a:cubicBezTo>
                  <a:cubicBezTo>
                    <a:pt x="2187" y="35006"/>
                    <a:pt x="1994" y="34620"/>
                    <a:pt x="1865" y="34074"/>
                  </a:cubicBezTo>
                  <a:cubicBezTo>
                    <a:pt x="1351" y="32242"/>
                    <a:pt x="997" y="28577"/>
                    <a:pt x="804" y="24816"/>
                  </a:cubicBezTo>
                  <a:cubicBezTo>
                    <a:pt x="611" y="21055"/>
                    <a:pt x="547" y="17134"/>
                    <a:pt x="547" y="14787"/>
                  </a:cubicBezTo>
                  <a:cubicBezTo>
                    <a:pt x="547" y="13694"/>
                    <a:pt x="547" y="12923"/>
                    <a:pt x="579" y="12634"/>
                  </a:cubicBezTo>
                  <a:cubicBezTo>
                    <a:pt x="611" y="12248"/>
                    <a:pt x="869" y="11476"/>
                    <a:pt x="1287" y="10576"/>
                  </a:cubicBezTo>
                  <a:cubicBezTo>
                    <a:pt x="1929" y="9226"/>
                    <a:pt x="2862" y="7490"/>
                    <a:pt x="3794" y="5819"/>
                  </a:cubicBezTo>
                  <a:cubicBezTo>
                    <a:pt x="4726" y="4180"/>
                    <a:pt x="5594" y="2637"/>
                    <a:pt x="6108" y="1576"/>
                  </a:cubicBezTo>
                  <a:cubicBezTo>
                    <a:pt x="6301" y="1158"/>
                    <a:pt x="6494" y="869"/>
                    <a:pt x="6655" y="740"/>
                  </a:cubicBezTo>
                  <a:cubicBezTo>
                    <a:pt x="6815" y="579"/>
                    <a:pt x="6912" y="547"/>
                    <a:pt x="6976" y="547"/>
                  </a:cubicBezTo>
                  <a:close/>
                  <a:moveTo>
                    <a:pt x="6976" y="1"/>
                  </a:moveTo>
                  <a:cubicBezTo>
                    <a:pt x="6719" y="1"/>
                    <a:pt x="6494" y="129"/>
                    <a:pt x="6269" y="354"/>
                  </a:cubicBezTo>
                  <a:cubicBezTo>
                    <a:pt x="6076" y="579"/>
                    <a:pt x="5851" y="901"/>
                    <a:pt x="5626" y="1351"/>
                  </a:cubicBezTo>
                  <a:cubicBezTo>
                    <a:pt x="4983" y="2701"/>
                    <a:pt x="3601" y="5015"/>
                    <a:pt x="2412" y="7233"/>
                  </a:cubicBezTo>
                  <a:cubicBezTo>
                    <a:pt x="1801" y="8326"/>
                    <a:pt x="1222" y="9419"/>
                    <a:pt x="804" y="10351"/>
                  </a:cubicBezTo>
                  <a:cubicBezTo>
                    <a:pt x="386" y="11284"/>
                    <a:pt x="97" y="12055"/>
                    <a:pt x="33" y="12601"/>
                  </a:cubicBezTo>
                  <a:cubicBezTo>
                    <a:pt x="33" y="12923"/>
                    <a:pt x="1" y="13694"/>
                    <a:pt x="1" y="14787"/>
                  </a:cubicBezTo>
                  <a:cubicBezTo>
                    <a:pt x="1" y="17680"/>
                    <a:pt x="97" y="22823"/>
                    <a:pt x="419" y="27291"/>
                  </a:cubicBezTo>
                  <a:cubicBezTo>
                    <a:pt x="579" y="29509"/>
                    <a:pt x="804" y="31567"/>
                    <a:pt x="1094" y="33077"/>
                  </a:cubicBezTo>
                  <a:cubicBezTo>
                    <a:pt x="1222" y="33849"/>
                    <a:pt x="1383" y="34460"/>
                    <a:pt x="1576" y="34942"/>
                  </a:cubicBezTo>
                  <a:cubicBezTo>
                    <a:pt x="1672" y="35167"/>
                    <a:pt x="1769" y="35360"/>
                    <a:pt x="1897" y="35488"/>
                  </a:cubicBezTo>
                  <a:cubicBezTo>
                    <a:pt x="2026" y="35649"/>
                    <a:pt x="2187" y="35778"/>
                    <a:pt x="2412" y="35778"/>
                  </a:cubicBezTo>
                  <a:lnTo>
                    <a:pt x="2508" y="35778"/>
                  </a:lnTo>
                  <a:cubicBezTo>
                    <a:pt x="3151" y="35778"/>
                    <a:pt x="3922" y="35456"/>
                    <a:pt x="4822" y="34942"/>
                  </a:cubicBezTo>
                  <a:cubicBezTo>
                    <a:pt x="6140" y="34170"/>
                    <a:pt x="7651" y="32949"/>
                    <a:pt x="8969" y="31535"/>
                  </a:cubicBezTo>
                  <a:cubicBezTo>
                    <a:pt x="10319" y="30152"/>
                    <a:pt x="11476" y="28609"/>
                    <a:pt x="11991" y="27195"/>
                  </a:cubicBezTo>
                  <a:cubicBezTo>
                    <a:pt x="12183" y="26713"/>
                    <a:pt x="12248" y="25974"/>
                    <a:pt x="12280" y="25074"/>
                  </a:cubicBezTo>
                  <a:cubicBezTo>
                    <a:pt x="12248" y="21763"/>
                    <a:pt x="11251" y="15912"/>
                    <a:pt x="10223" y="10834"/>
                  </a:cubicBezTo>
                  <a:cubicBezTo>
                    <a:pt x="9226" y="5787"/>
                    <a:pt x="8198" y="1544"/>
                    <a:pt x="8198" y="1544"/>
                  </a:cubicBezTo>
                  <a:cubicBezTo>
                    <a:pt x="8198" y="1544"/>
                    <a:pt x="8101" y="1190"/>
                    <a:pt x="7940" y="837"/>
                  </a:cubicBezTo>
                  <a:cubicBezTo>
                    <a:pt x="7844" y="644"/>
                    <a:pt x="7715" y="451"/>
                    <a:pt x="7587" y="290"/>
                  </a:cubicBezTo>
                  <a:cubicBezTo>
                    <a:pt x="7426" y="162"/>
                    <a:pt x="7233" y="1"/>
                    <a:pt x="6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347;p64">
              <a:extLst>
                <a:ext uri="{FF2B5EF4-FFF2-40B4-BE49-F238E27FC236}">
                  <a16:creationId xmlns:a16="http://schemas.microsoft.com/office/drawing/2014/main" id="{24567384-57CB-E272-9265-1CD1F292266F}"/>
                </a:ext>
              </a:extLst>
            </p:cNvPr>
            <p:cNvSpPr/>
            <p:nvPr/>
          </p:nvSpPr>
          <p:spPr>
            <a:xfrm>
              <a:off x="4840200" y="3431675"/>
              <a:ext cx="838200" cy="676200"/>
            </a:xfrm>
            <a:custGeom>
              <a:avLst/>
              <a:gdLst/>
              <a:ahLst/>
              <a:cxnLst/>
              <a:rect l="l" t="t" r="r" b="b"/>
              <a:pathLst>
                <a:path w="33528" h="27048" extrusionOk="0">
                  <a:moveTo>
                    <a:pt x="5915" y="0"/>
                  </a:moveTo>
                  <a:cubicBezTo>
                    <a:pt x="1029" y="0"/>
                    <a:pt x="836" y="9451"/>
                    <a:pt x="611" y="12633"/>
                  </a:cubicBezTo>
                  <a:cubicBezTo>
                    <a:pt x="579" y="13597"/>
                    <a:pt x="1" y="18162"/>
                    <a:pt x="97" y="21537"/>
                  </a:cubicBezTo>
                  <a:cubicBezTo>
                    <a:pt x="161" y="23691"/>
                    <a:pt x="515" y="25330"/>
                    <a:pt x="1383" y="25330"/>
                  </a:cubicBezTo>
                  <a:cubicBezTo>
                    <a:pt x="3004" y="25330"/>
                    <a:pt x="19878" y="27048"/>
                    <a:pt x="25247" y="27048"/>
                  </a:cubicBezTo>
                  <a:cubicBezTo>
                    <a:pt x="25520" y="27048"/>
                    <a:pt x="25763" y="27043"/>
                    <a:pt x="25973" y="27034"/>
                  </a:cubicBezTo>
                  <a:cubicBezTo>
                    <a:pt x="30313" y="26841"/>
                    <a:pt x="33527" y="24591"/>
                    <a:pt x="33527" y="21376"/>
                  </a:cubicBezTo>
                  <a:cubicBezTo>
                    <a:pt x="33527" y="18162"/>
                    <a:pt x="33334" y="3986"/>
                    <a:pt x="30120" y="2090"/>
                  </a:cubicBezTo>
                  <a:cubicBezTo>
                    <a:pt x="26905" y="193"/>
                    <a:pt x="9901" y="0"/>
                    <a:pt x="59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348;p64">
              <a:extLst>
                <a:ext uri="{FF2B5EF4-FFF2-40B4-BE49-F238E27FC236}">
                  <a16:creationId xmlns:a16="http://schemas.microsoft.com/office/drawing/2014/main" id="{59181419-5A21-0F43-46F5-C80DD37773B6}"/>
                </a:ext>
              </a:extLst>
            </p:cNvPr>
            <p:cNvSpPr/>
            <p:nvPr/>
          </p:nvSpPr>
          <p:spPr>
            <a:xfrm>
              <a:off x="4835375" y="3425250"/>
              <a:ext cx="849450" cy="689525"/>
            </a:xfrm>
            <a:custGeom>
              <a:avLst/>
              <a:gdLst/>
              <a:ahLst/>
              <a:cxnLst/>
              <a:rect l="l" t="t" r="r" b="b"/>
              <a:pathLst>
                <a:path w="33978" h="27581" extrusionOk="0">
                  <a:moveTo>
                    <a:pt x="6108" y="514"/>
                  </a:moveTo>
                  <a:cubicBezTo>
                    <a:pt x="8101" y="514"/>
                    <a:pt x="13341" y="579"/>
                    <a:pt x="18484" y="868"/>
                  </a:cubicBezTo>
                  <a:cubicBezTo>
                    <a:pt x="21055" y="997"/>
                    <a:pt x="23595" y="1189"/>
                    <a:pt x="25716" y="1479"/>
                  </a:cubicBezTo>
                  <a:cubicBezTo>
                    <a:pt x="26745" y="1639"/>
                    <a:pt x="27677" y="1800"/>
                    <a:pt x="28449" y="1961"/>
                  </a:cubicBezTo>
                  <a:cubicBezTo>
                    <a:pt x="29220" y="2154"/>
                    <a:pt x="29831" y="2347"/>
                    <a:pt x="30184" y="2572"/>
                  </a:cubicBezTo>
                  <a:cubicBezTo>
                    <a:pt x="30506" y="2765"/>
                    <a:pt x="30859" y="3150"/>
                    <a:pt x="31149" y="3697"/>
                  </a:cubicBezTo>
                  <a:cubicBezTo>
                    <a:pt x="31663" y="4661"/>
                    <a:pt x="32081" y="6108"/>
                    <a:pt x="32402" y="7747"/>
                  </a:cubicBezTo>
                  <a:cubicBezTo>
                    <a:pt x="33367" y="12697"/>
                    <a:pt x="33463" y="19512"/>
                    <a:pt x="33463" y="21633"/>
                  </a:cubicBezTo>
                  <a:cubicBezTo>
                    <a:pt x="33463" y="23144"/>
                    <a:pt x="32692" y="24430"/>
                    <a:pt x="31406" y="25362"/>
                  </a:cubicBezTo>
                  <a:cubicBezTo>
                    <a:pt x="30120" y="26326"/>
                    <a:pt x="28288" y="26937"/>
                    <a:pt x="26134" y="27034"/>
                  </a:cubicBezTo>
                  <a:lnTo>
                    <a:pt x="25459" y="27034"/>
                  </a:lnTo>
                  <a:cubicBezTo>
                    <a:pt x="22791" y="27034"/>
                    <a:pt x="17230" y="26616"/>
                    <a:pt x="12151" y="26166"/>
                  </a:cubicBezTo>
                  <a:cubicBezTo>
                    <a:pt x="9580" y="25973"/>
                    <a:pt x="7169" y="25748"/>
                    <a:pt x="5272" y="25587"/>
                  </a:cubicBezTo>
                  <a:cubicBezTo>
                    <a:pt x="3376" y="25426"/>
                    <a:pt x="2026" y="25330"/>
                    <a:pt x="1576" y="25330"/>
                  </a:cubicBezTo>
                  <a:cubicBezTo>
                    <a:pt x="1447" y="25330"/>
                    <a:pt x="1351" y="25266"/>
                    <a:pt x="1222" y="25137"/>
                  </a:cubicBezTo>
                  <a:cubicBezTo>
                    <a:pt x="1029" y="24912"/>
                    <a:pt x="869" y="24462"/>
                    <a:pt x="772" y="23883"/>
                  </a:cubicBezTo>
                  <a:cubicBezTo>
                    <a:pt x="644" y="23305"/>
                    <a:pt x="579" y="22598"/>
                    <a:pt x="547" y="21794"/>
                  </a:cubicBezTo>
                  <a:cubicBezTo>
                    <a:pt x="547" y="21505"/>
                    <a:pt x="547" y="21215"/>
                    <a:pt x="547" y="20926"/>
                  </a:cubicBezTo>
                  <a:cubicBezTo>
                    <a:pt x="547" y="19319"/>
                    <a:pt x="676" y="17519"/>
                    <a:pt x="804" y="16040"/>
                  </a:cubicBezTo>
                  <a:cubicBezTo>
                    <a:pt x="933" y="14562"/>
                    <a:pt x="1062" y="13372"/>
                    <a:pt x="1094" y="12922"/>
                  </a:cubicBezTo>
                  <a:cubicBezTo>
                    <a:pt x="1190" y="11315"/>
                    <a:pt x="1287" y="8165"/>
                    <a:pt x="1962" y="5433"/>
                  </a:cubicBezTo>
                  <a:cubicBezTo>
                    <a:pt x="2315" y="4082"/>
                    <a:pt x="2797" y="2829"/>
                    <a:pt x="3472" y="1961"/>
                  </a:cubicBezTo>
                  <a:cubicBezTo>
                    <a:pt x="4147" y="1061"/>
                    <a:pt x="4983" y="547"/>
                    <a:pt x="6108" y="514"/>
                  </a:cubicBezTo>
                  <a:close/>
                  <a:moveTo>
                    <a:pt x="6108" y="0"/>
                  </a:moveTo>
                  <a:cubicBezTo>
                    <a:pt x="4822" y="0"/>
                    <a:pt x="3794" y="643"/>
                    <a:pt x="3054" y="1639"/>
                  </a:cubicBezTo>
                  <a:cubicBezTo>
                    <a:pt x="1929" y="3086"/>
                    <a:pt x="1351" y="5304"/>
                    <a:pt x="1029" y="7458"/>
                  </a:cubicBezTo>
                  <a:cubicBezTo>
                    <a:pt x="708" y="9611"/>
                    <a:pt x="611" y="11701"/>
                    <a:pt x="547" y="12890"/>
                  </a:cubicBezTo>
                  <a:cubicBezTo>
                    <a:pt x="515" y="13308"/>
                    <a:pt x="386" y="14497"/>
                    <a:pt x="258" y="15976"/>
                  </a:cubicBezTo>
                  <a:cubicBezTo>
                    <a:pt x="129" y="17487"/>
                    <a:pt x="1" y="19287"/>
                    <a:pt x="1" y="20926"/>
                  </a:cubicBezTo>
                  <a:cubicBezTo>
                    <a:pt x="1" y="21215"/>
                    <a:pt x="1" y="21537"/>
                    <a:pt x="33" y="21826"/>
                  </a:cubicBezTo>
                  <a:cubicBezTo>
                    <a:pt x="65" y="22887"/>
                    <a:pt x="161" y="23851"/>
                    <a:pt x="386" y="24558"/>
                  </a:cubicBezTo>
                  <a:cubicBezTo>
                    <a:pt x="483" y="24944"/>
                    <a:pt x="611" y="25234"/>
                    <a:pt x="804" y="25459"/>
                  </a:cubicBezTo>
                  <a:cubicBezTo>
                    <a:pt x="997" y="25716"/>
                    <a:pt x="1287" y="25844"/>
                    <a:pt x="1576" y="25844"/>
                  </a:cubicBezTo>
                  <a:cubicBezTo>
                    <a:pt x="1962" y="25844"/>
                    <a:pt x="3344" y="25973"/>
                    <a:pt x="5208" y="26134"/>
                  </a:cubicBezTo>
                  <a:cubicBezTo>
                    <a:pt x="10898" y="26616"/>
                    <a:pt x="21409" y="27580"/>
                    <a:pt x="25459" y="27580"/>
                  </a:cubicBezTo>
                  <a:cubicBezTo>
                    <a:pt x="25716" y="27580"/>
                    <a:pt x="25941" y="27580"/>
                    <a:pt x="26166" y="27548"/>
                  </a:cubicBezTo>
                  <a:cubicBezTo>
                    <a:pt x="28384" y="27452"/>
                    <a:pt x="30313" y="26841"/>
                    <a:pt x="31727" y="25812"/>
                  </a:cubicBezTo>
                  <a:cubicBezTo>
                    <a:pt x="33142" y="24784"/>
                    <a:pt x="33977" y="23305"/>
                    <a:pt x="33977" y="21633"/>
                  </a:cubicBezTo>
                  <a:cubicBezTo>
                    <a:pt x="33977" y="19994"/>
                    <a:pt x="33945" y="15654"/>
                    <a:pt x="33495" y="11444"/>
                  </a:cubicBezTo>
                  <a:cubicBezTo>
                    <a:pt x="33270" y="9354"/>
                    <a:pt x="32949" y="7297"/>
                    <a:pt x="32467" y="5625"/>
                  </a:cubicBezTo>
                  <a:cubicBezTo>
                    <a:pt x="32209" y="4790"/>
                    <a:pt x="31952" y="4050"/>
                    <a:pt x="31631" y="3440"/>
                  </a:cubicBezTo>
                  <a:cubicBezTo>
                    <a:pt x="31309" y="2861"/>
                    <a:pt x="30924" y="2379"/>
                    <a:pt x="30441" y="2122"/>
                  </a:cubicBezTo>
                  <a:cubicBezTo>
                    <a:pt x="29991" y="1864"/>
                    <a:pt x="29381" y="1639"/>
                    <a:pt x="28577" y="1447"/>
                  </a:cubicBezTo>
                  <a:cubicBezTo>
                    <a:pt x="25813" y="804"/>
                    <a:pt x="21087" y="418"/>
                    <a:pt x="16587" y="225"/>
                  </a:cubicBezTo>
                  <a:cubicBezTo>
                    <a:pt x="12087" y="32"/>
                    <a:pt x="7876" y="0"/>
                    <a:pt x="6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349;p64">
              <a:extLst>
                <a:ext uri="{FF2B5EF4-FFF2-40B4-BE49-F238E27FC236}">
                  <a16:creationId xmlns:a16="http://schemas.microsoft.com/office/drawing/2014/main" id="{0BF05B66-D5F8-495B-E53B-1B9CA4DA4190}"/>
                </a:ext>
              </a:extLst>
            </p:cNvPr>
            <p:cNvSpPr/>
            <p:nvPr/>
          </p:nvSpPr>
          <p:spPr>
            <a:xfrm>
              <a:off x="4808050" y="3370700"/>
              <a:ext cx="836600" cy="657375"/>
            </a:xfrm>
            <a:custGeom>
              <a:avLst/>
              <a:gdLst/>
              <a:ahLst/>
              <a:cxnLst/>
              <a:rect l="l" t="t" r="r" b="b"/>
              <a:pathLst>
                <a:path w="33464" h="26295" extrusionOk="0">
                  <a:moveTo>
                    <a:pt x="26653" y="0"/>
                  </a:moveTo>
                  <a:cubicBezTo>
                    <a:pt x="23914" y="0"/>
                    <a:pt x="21166" y="1011"/>
                    <a:pt x="20155" y="2021"/>
                  </a:cubicBezTo>
                  <a:cubicBezTo>
                    <a:pt x="17905" y="4271"/>
                    <a:pt x="16941" y="7582"/>
                    <a:pt x="14080" y="11600"/>
                  </a:cubicBezTo>
                  <a:cubicBezTo>
                    <a:pt x="11251" y="15618"/>
                    <a:pt x="1" y="23622"/>
                    <a:pt x="1" y="23622"/>
                  </a:cubicBezTo>
                  <a:cubicBezTo>
                    <a:pt x="1" y="23622"/>
                    <a:pt x="10962" y="25390"/>
                    <a:pt x="15944" y="26065"/>
                  </a:cubicBezTo>
                  <a:cubicBezTo>
                    <a:pt x="17045" y="26222"/>
                    <a:pt x="18070" y="26295"/>
                    <a:pt x="19032" y="26295"/>
                  </a:cubicBezTo>
                  <a:cubicBezTo>
                    <a:pt x="22426" y="26295"/>
                    <a:pt x="25034" y="25386"/>
                    <a:pt x="27388" y="24008"/>
                  </a:cubicBezTo>
                  <a:cubicBezTo>
                    <a:pt x="30442" y="22272"/>
                    <a:pt x="31888" y="16294"/>
                    <a:pt x="31888" y="13272"/>
                  </a:cubicBezTo>
                  <a:cubicBezTo>
                    <a:pt x="31888" y="10218"/>
                    <a:pt x="33463" y="6425"/>
                    <a:pt x="33463" y="6425"/>
                  </a:cubicBezTo>
                  <a:cubicBezTo>
                    <a:pt x="33357" y="1520"/>
                    <a:pt x="30012" y="0"/>
                    <a:pt x="26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350;p64">
              <a:extLst>
                <a:ext uri="{FF2B5EF4-FFF2-40B4-BE49-F238E27FC236}">
                  <a16:creationId xmlns:a16="http://schemas.microsoft.com/office/drawing/2014/main" id="{9E40EE75-BDA5-C483-7197-461F3739C309}"/>
                </a:ext>
              </a:extLst>
            </p:cNvPr>
            <p:cNvSpPr/>
            <p:nvPr/>
          </p:nvSpPr>
          <p:spPr>
            <a:xfrm>
              <a:off x="4800825" y="3363350"/>
              <a:ext cx="850250" cy="671050"/>
            </a:xfrm>
            <a:custGeom>
              <a:avLst/>
              <a:gdLst/>
              <a:ahLst/>
              <a:cxnLst/>
              <a:rect l="l" t="t" r="r" b="b"/>
              <a:pathLst>
                <a:path w="34010" h="26842" extrusionOk="0">
                  <a:moveTo>
                    <a:pt x="26938" y="547"/>
                  </a:moveTo>
                  <a:cubicBezTo>
                    <a:pt x="28577" y="547"/>
                    <a:pt x="30184" y="933"/>
                    <a:pt x="31406" y="1865"/>
                  </a:cubicBezTo>
                  <a:cubicBezTo>
                    <a:pt x="32576" y="2783"/>
                    <a:pt x="33404" y="4260"/>
                    <a:pt x="33491" y="6605"/>
                  </a:cubicBezTo>
                  <a:lnTo>
                    <a:pt x="33491" y="6605"/>
                  </a:lnTo>
                  <a:cubicBezTo>
                    <a:pt x="33451" y="6730"/>
                    <a:pt x="33087" y="7632"/>
                    <a:pt x="32724" y="8905"/>
                  </a:cubicBezTo>
                  <a:cubicBezTo>
                    <a:pt x="32306" y="10255"/>
                    <a:pt x="31920" y="11991"/>
                    <a:pt x="31920" y="13566"/>
                  </a:cubicBezTo>
                  <a:cubicBezTo>
                    <a:pt x="31920" y="15012"/>
                    <a:pt x="31566" y="17263"/>
                    <a:pt x="30827" y="19320"/>
                  </a:cubicBezTo>
                  <a:cubicBezTo>
                    <a:pt x="30088" y="21377"/>
                    <a:pt x="28963" y="23274"/>
                    <a:pt x="27548" y="24077"/>
                  </a:cubicBezTo>
                  <a:cubicBezTo>
                    <a:pt x="25202" y="25427"/>
                    <a:pt x="22662" y="26327"/>
                    <a:pt x="19287" y="26327"/>
                  </a:cubicBezTo>
                  <a:cubicBezTo>
                    <a:pt x="18355" y="26327"/>
                    <a:pt x="17358" y="26263"/>
                    <a:pt x="16266" y="26102"/>
                  </a:cubicBezTo>
                  <a:cubicBezTo>
                    <a:pt x="13790" y="25749"/>
                    <a:pt x="9805" y="25138"/>
                    <a:pt x="6429" y="24624"/>
                  </a:cubicBezTo>
                  <a:cubicBezTo>
                    <a:pt x="4758" y="24367"/>
                    <a:pt x="3215" y="24109"/>
                    <a:pt x="2122" y="23949"/>
                  </a:cubicBezTo>
                  <a:cubicBezTo>
                    <a:pt x="1667" y="23868"/>
                    <a:pt x="1278" y="23805"/>
                    <a:pt x="980" y="23758"/>
                  </a:cubicBezTo>
                  <a:lnTo>
                    <a:pt x="980" y="23758"/>
                  </a:lnTo>
                  <a:cubicBezTo>
                    <a:pt x="1943" y="23056"/>
                    <a:pt x="4098" y="21464"/>
                    <a:pt x="6429" y="19609"/>
                  </a:cubicBezTo>
                  <a:cubicBezTo>
                    <a:pt x="8037" y="18355"/>
                    <a:pt x="9708" y="16973"/>
                    <a:pt x="11155" y="15655"/>
                  </a:cubicBezTo>
                  <a:cubicBezTo>
                    <a:pt x="12633" y="14337"/>
                    <a:pt x="13855" y="13084"/>
                    <a:pt x="14594" y="12055"/>
                  </a:cubicBezTo>
                  <a:cubicBezTo>
                    <a:pt x="16041" y="10030"/>
                    <a:pt x="16973" y="8166"/>
                    <a:pt x="17873" y="6558"/>
                  </a:cubicBezTo>
                  <a:cubicBezTo>
                    <a:pt x="18741" y="4951"/>
                    <a:pt x="19544" y="3569"/>
                    <a:pt x="20637" y="2476"/>
                  </a:cubicBezTo>
                  <a:cubicBezTo>
                    <a:pt x="21087" y="2026"/>
                    <a:pt x="21987" y="1544"/>
                    <a:pt x="23112" y="1158"/>
                  </a:cubicBezTo>
                  <a:cubicBezTo>
                    <a:pt x="24270" y="805"/>
                    <a:pt x="25620" y="547"/>
                    <a:pt x="26938" y="547"/>
                  </a:cubicBezTo>
                  <a:close/>
                  <a:moveTo>
                    <a:pt x="26938" y="1"/>
                  </a:moveTo>
                  <a:cubicBezTo>
                    <a:pt x="25523" y="1"/>
                    <a:pt x="24141" y="258"/>
                    <a:pt x="22952" y="644"/>
                  </a:cubicBezTo>
                  <a:cubicBezTo>
                    <a:pt x="21794" y="1062"/>
                    <a:pt x="20830" y="1544"/>
                    <a:pt x="20251" y="2123"/>
                  </a:cubicBezTo>
                  <a:cubicBezTo>
                    <a:pt x="19094" y="3280"/>
                    <a:pt x="18291" y="4694"/>
                    <a:pt x="17391" y="6301"/>
                  </a:cubicBezTo>
                  <a:cubicBezTo>
                    <a:pt x="16523" y="7941"/>
                    <a:pt x="15558" y="9741"/>
                    <a:pt x="14176" y="11734"/>
                  </a:cubicBezTo>
                  <a:cubicBezTo>
                    <a:pt x="13469" y="12698"/>
                    <a:pt x="12248" y="13952"/>
                    <a:pt x="10801" y="15270"/>
                  </a:cubicBezTo>
                  <a:cubicBezTo>
                    <a:pt x="8647" y="17230"/>
                    <a:pt x="5947" y="19352"/>
                    <a:pt x="3826" y="20959"/>
                  </a:cubicBezTo>
                  <a:cubicBezTo>
                    <a:pt x="2765" y="21763"/>
                    <a:pt x="1865" y="22470"/>
                    <a:pt x="1190" y="22952"/>
                  </a:cubicBezTo>
                  <a:cubicBezTo>
                    <a:pt x="547" y="23434"/>
                    <a:pt x="129" y="23691"/>
                    <a:pt x="129" y="23691"/>
                  </a:cubicBezTo>
                  <a:cubicBezTo>
                    <a:pt x="33" y="23756"/>
                    <a:pt x="1" y="23884"/>
                    <a:pt x="33" y="23981"/>
                  </a:cubicBezTo>
                  <a:cubicBezTo>
                    <a:pt x="65" y="24077"/>
                    <a:pt x="129" y="24174"/>
                    <a:pt x="258" y="24174"/>
                  </a:cubicBezTo>
                  <a:cubicBezTo>
                    <a:pt x="258" y="24174"/>
                    <a:pt x="11219" y="25942"/>
                    <a:pt x="16201" y="26649"/>
                  </a:cubicBezTo>
                  <a:cubicBezTo>
                    <a:pt x="17294" y="26777"/>
                    <a:pt x="18323" y="26842"/>
                    <a:pt x="19287" y="26842"/>
                  </a:cubicBezTo>
                  <a:cubicBezTo>
                    <a:pt x="22759" y="26842"/>
                    <a:pt x="25427" y="25942"/>
                    <a:pt x="27805" y="24559"/>
                  </a:cubicBezTo>
                  <a:cubicBezTo>
                    <a:pt x="29445" y="23595"/>
                    <a:pt x="30570" y="21634"/>
                    <a:pt x="31309" y="19513"/>
                  </a:cubicBezTo>
                  <a:cubicBezTo>
                    <a:pt x="32081" y="17391"/>
                    <a:pt x="32466" y="15109"/>
                    <a:pt x="32466" y="13566"/>
                  </a:cubicBezTo>
                  <a:cubicBezTo>
                    <a:pt x="32466" y="12087"/>
                    <a:pt x="32852" y="10384"/>
                    <a:pt x="33238" y="9066"/>
                  </a:cubicBezTo>
                  <a:cubicBezTo>
                    <a:pt x="33431" y="8391"/>
                    <a:pt x="33624" y="7844"/>
                    <a:pt x="33752" y="7426"/>
                  </a:cubicBezTo>
                  <a:cubicBezTo>
                    <a:pt x="33816" y="7233"/>
                    <a:pt x="33881" y="7073"/>
                    <a:pt x="33945" y="6976"/>
                  </a:cubicBezTo>
                  <a:cubicBezTo>
                    <a:pt x="33977" y="6848"/>
                    <a:pt x="34009" y="6816"/>
                    <a:pt x="34009" y="6816"/>
                  </a:cubicBezTo>
                  <a:lnTo>
                    <a:pt x="34009" y="6687"/>
                  </a:lnTo>
                  <a:cubicBezTo>
                    <a:pt x="33977" y="4180"/>
                    <a:pt x="33077" y="2476"/>
                    <a:pt x="31727" y="1447"/>
                  </a:cubicBezTo>
                  <a:cubicBezTo>
                    <a:pt x="30377" y="387"/>
                    <a:pt x="28673" y="1"/>
                    <a:pt x="26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351;p64">
              <a:extLst>
                <a:ext uri="{FF2B5EF4-FFF2-40B4-BE49-F238E27FC236}">
                  <a16:creationId xmlns:a16="http://schemas.microsoft.com/office/drawing/2014/main" id="{0CB81C68-4714-A724-D747-BA0ACBCD08C8}"/>
                </a:ext>
              </a:extLst>
            </p:cNvPr>
            <p:cNvSpPr/>
            <p:nvPr/>
          </p:nvSpPr>
          <p:spPr>
            <a:xfrm>
              <a:off x="2458300" y="1966675"/>
              <a:ext cx="3007125" cy="2323275"/>
            </a:xfrm>
            <a:custGeom>
              <a:avLst/>
              <a:gdLst/>
              <a:ahLst/>
              <a:cxnLst/>
              <a:rect l="l" t="t" r="r" b="b"/>
              <a:pathLst>
                <a:path w="120285" h="92931" extrusionOk="0">
                  <a:moveTo>
                    <a:pt x="60143" y="1"/>
                  </a:moveTo>
                  <a:cubicBezTo>
                    <a:pt x="26906" y="1"/>
                    <a:pt x="1" y="20798"/>
                    <a:pt x="1" y="46482"/>
                  </a:cubicBezTo>
                  <a:cubicBezTo>
                    <a:pt x="1" y="72133"/>
                    <a:pt x="26906" y="92931"/>
                    <a:pt x="60143" y="92931"/>
                  </a:cubicBezTo>
                  <a:cubicBezTo>
                    <a:pt x="93348" y="92931"/>
                    <a:pt x="120285" y="72133"/>
                    <a:pt x="120285" y="46482"/>
                  </a:cubicBezTo>
                  <a:cubicBezTo>
                    <a:pt x="120285" y="20798"/>
                    <a:pt x="93348" y="1"/>
                    <a:pt x="60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352;p64">
              <a:extLst>
                <a:ext uri="{FF2B5EF4-FFF2-40B4-BE49-F238E27FC236}">
                  <a16:creationId xmlns:a16="http://schemas.microsoft.com/office/drawing/2014/main" id="{97C47363-7709-1831-9480-D0706C4544F2}"/>
                </a:ext>
              </a:extLst>
            </p:cNvPr>
            <p:cNvSpPr/>
            <p:nvPr/>
          </p:nvSpPr>
          <p:spPr>
            <a:xfrm>
              <a:off x="2451875" y="1960250"/>
              <a:ext cx="3020000" cy="2336925"/>
            </a:xfrm>
            <a:custGeom>
              <a:avLst/>
              <a:gdLst/>
              <a:ahLst/>
              <a:cxnLst/>
              <a:rect l="l" t="t" r="r" b="b"/>
              <a:pathLst>
                <a:path w="120800" h="93477" extrusionOk="0">
                  <a:moveTo>
                    <a:pt x="60400" y="515"/>
                  </a:moveTo>
                  <a:cubicBezTo>
                    <a:pt x="76954" y="515"/>
                    <a:pt x="91933" y="5722"/>
                    <a:pt x="102734" y="14080"/>
                  </a:cubicBezTo>
                  <a:cubicBezTo>
                    <a:pt x="113567" y="22438"/>
                    <a:pt x="120253" y="33977"/>
                    <a:pt x="120253" y="46739"/>
                  </a:cubicBezTo>
                  <a:cubicBezTo>
                    <a:pt x="120253" y="59468"/>
                    <a:pt x="113567" y="71008"/>
                    <a:pt x="102734" y="79365"/>
                  </a:cubicBezTo>
                  <a:cubicBezTo>
                    <a:pt x="91933" y="87755"/>
                    <a:pt x="76954" y="92930"/>
                    <a:pt x="60400" y="92930"/>
                  </a:cubicBezTo>
                  <a:cubicBezTo>
                    <a:pt x="43845" y="92930"/>
                    <a:pt x="28866" y="87755"/>
                    <a:pt x="18033" y="79365"/>
                  </a:cubicBezTo>
                  <a:cubicBezTo>
                    <a:pt x="7201" y="71008"/>
                    <a:pt x="515" y="59468"/>
                    <a:pt x="515" y="46739"/>
                  </a:cubicBezTo>
                  <a:cubicBezTo>
                    <a:pt x="515" y="33977"/>
                    <a:pt x="7201" y="22438"/>
                    <a:pt x="18033" y="14080"/>
                  </a:cubicBezTo>
                  <a:cubicBezTo>
                    <a:pt x="28866" y="5722"/>
                    <a:pt x="43845" y="515"/>
                    <a:pt x="60400" y="515"/>
                  </a:cubicBezTo>
                  <a:close/>
                  <a:moveTo>
                    <a:pt x="60400" y="1"/>
                  </a:moveTo>
                  <a:cubicBezTo>
                    <a:pt x="43717" y="1"/>
                    <a:pt x="28641" y="5208"/>
                    <a:pt x="17712" y="13662"/>
                  </a:cubicBezTo>
                  <a:cubicBezTo>
                    <a:pt x="6783" y="22116"/>
                    <a:pt x="1" y="33785"/>
                    <a:pt x="1" y="46739"/>
                  </a:cubicBezTo>
                  <a:cubicBezTo>
                    <a:pt x="1" y="59661"/>
                    <a:pt x="6783" y="71361"/>
                    <a:pt x="17712" y="79815"/>
                  </a:cubicBezTo>
                  <a:cubicBezTo>
                    <a:pt x="28641" y="88269"/>
                    <a:pt x="43717" y="93477"/>
                    <a:pt x="60400" y="93477"/>
                  </a:cubicBezTo>
                  <a:cubicBezTo>
                    <a:pt x="77051" y="93477"/>
                    <a:pt x="92126" y="88269"/>
                    <a:pt x="103088" y="79815"/>
                  </a:cubicBezTo>
                  <a:cubicBezTo>
                    <a:pt x="114017" y="71361"/>
                    <a:pt x="120799" y="59661"/>
                    <a:pt x="120799" y="46739"/>
                  </a:cubicBezTo>
                  <a:cubicBezTo>
                    <a:pt x="120799" y="33785"/>
                    <a:pt x="114017" y="22116"/>
                    <a:pt x="103088" y="13662"/>
                  </a:cubicBezTo>
                  <a:cubicBezTo>
                    <a:pt x="92126" y="5208"/>
                    <a:pt x="77051" y="1"/>
                    <a:pt x="60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353;p64">
              <a:extLst>
                <a:ext uri="{FF2B5EF4-FFF2-40B4-BE49-F238E27FC236}">
                  <a16:creationId xmlns:a16="http://schemas.microsoft.com/office/drawing/2014/main" id="{86F19CE2-4678-2CE4-5536-ACA4DC999E2A}"/>
                </a:ext>
              </a:extLst>
            </p:cNvPr>
            <p:cNvSpPr/>
            <p:nvPr/>
          </p:nvSpPr>
          <p:spPr>
            <a:xfrm>
              <a:off x="2458300" y="1932125"/>
              <a:ext cx="3007125" cy="2323275"/>
            </a:xfrm>
            <a:custGeom>
              <a:avLst/>
              <a:gdLst/>
              <a:ahLst/>
              <a:cxnLst/>
              <a:rect l="l" t="t" r="r" b="b"/>
              <a:pathLst>
                <a:path w="120285" h="92931" extrusionOk="0">
                  <a:moveTo>
                    <a:pt x="60143" y="1"/>
                  </a:moveTo>
                  <a:cubicBezTo>
                    <a:pt x="26906" y="1"/>
                    <a:pt x="1" y="20798"/>
                    <a:pt x="1" y="46449"/>
                  </a:cubicBezTo>
                  <a:cubicBezTo>
                    <a:pt x="1" y="72133"/>
                    <a:pt x="26906" y="92930"/>
                    <a:pt x="60143" y="92930"/>
                  </a:cubicBezTo>
                  <a:cubicBezTo>
                    <a:pt x="93348" y="92930"/>
                    <a:pt x="120285" y="72133"/>
                    <a:pt x="120285" y="46449"/>
                  </a:cubicBezTo>
                  <a:cubicBezTo>
                    <a:pt x="120285" y="20798"/>
                    <a:pt x="93348" y="1"/>
                    <a:pt x="60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354;p64">
              <a:extLst>
                <a:ext uri="{FF2B5EF4-FFF2-40B4-BE49-F238E27FC236}">
                  <a16:creationId xmlns:a16="http://schemas.microsoft.com/office/drawing/2014/main" id="{31524AD8-7EFE-8590-D544-EA55EF27769F}"/>
                </a:ext>
              </a:extLst>
            </p:cNvPr>
            <p:cNvSpPr/>
            <p:nvPr/>
          </p:nvSpPr>
          <p:spPr>
            <a:xfrm>
              <a:off x="2451875" y="1924900"/>
              <a:ext cx="3020000" cy="2337725"/>
            </a:xfrm>
            <a:custGeom>
              <a:avLst/>
              <a:gdLst/>
              <a:ahLst/>
              <a:cxnLst/>
              <a:rect l="l" t="t" r="r" b="b"/>
              <a:pathLst>
                <a:path w="120800" h="93509" extrusionOk="0">
                  <a:moveTo>
                    <a:pt x="60400" y="547"/>
                  </a:moveTo>
                  <a:cubicBezTo>
                    <a:pt x="76954" y="547"/>
                    <a:pt x="91933" y="5722"/>
                    <a:pt x="102734" y="14112"/>
                  </a:cubicBezTo>
                  <a:cubicBezTo>
                    <a:pt x="113567" y="22469"/>
                    <a:pt x="120253" y="34009"/>
                    <a:pt x="120253" y="46738"/>
                  </a:cubicBezTo>
                  <a:cubicBezTo>
                    <a:pt x="120253" y="59500"/>
                    <a:pt x="113567" y="71040"/>
                    <a:pt x="102734" y="79397"/>
                  </a:cubicBezTo>
                  <a:cubicBezTo>
                    <a:pt x="91933" y="87787"/>
                    <a:pt x="76954" y="92962"/>
                    <a:pt x="60400" y="92962"/>
                  </a:cubicBezTo>
                  <a:cubicBezTo>
                    <a:pt x="43845" y="92962"/>
                    <a:pt x="28866" y="87787"/>
                    <a:pt x="18033" y="79397"/>
                  </a:cubicBezTo>
                  <a:cubicBezTo>
                    <a:pt x="7201" y="71040"/>
                    <a:pt x="515" y="59500"/>
                    <a:pt x="515" y="46738"/>
                  </a:cubicBezTo>
                  <a:cubicBezTo>
                    <a:pt x="515" y="34009"/>
                    <a:pt x="7201" y="22469"/>
                    <a:pt x="18033" y="14112"/>
                  </a:cubicBezTo>
                  <a:cubicBezTo>
                    <a:pt x="28866" y="5722"/>
                    <a:pt x="43845" y="547"/>
                    <a:pt x="60400" y="547"/>
                  </a:cubicBezTo>
                  <a:close/>
                  <a:moveTo>
                    <a:pt x="60400" y="0"/>
                  </a:moveTo>
                  <a:cubicBezTo>
                    <a:pt x="43717" y="0"/>
                    <a:pt x="28641" y="5240"/>
                    <a:pt x="17712" y="13662"/>
                  </a:cubicBezTo>
                  <a:cubicBezTo>
                    <a:pt x="6783" y="22116"/>
                    <a:pt x="1" y="33816"/>
                    <a:pt x="1" y="46738"/>
                  </a:cubicBezTo>
                  <a:cubicBezTo>
                    <a:pt x="1" y="59693"/>
                    <a:pt x="6783" y="71393"/>
                    <a:pt x="17712" y="79815"/>
                  </a:cubicBezTo>
                  <a:cubicBezTo>
                    <a:pt x="28641" y="88269"/>
                    <a:pt x="43717" y="93509"/>
                    <a:pt x="60400" y="93509"/>
                  </a:cubicBezTo>
                  <a:cubicBezTo>
                    <a:pt x="77051" y="93509"/>
                    <a:pt x="92126" y="88269"/>
                    <a:pt x="103088" y="79815"/>
                  </a:cubicBezTo>
                  <a:cubicBezTo>
                    <a:pt x="114017" y="71393"/>
                    <a:pt x="120799" y="59693"/>
                    <a:pt x="120799" y="46738"/>
                  </a:cubicBezTo>
                  <a:cubicBezTo>
                    <a:pt x="120799" y="33816"/>
                    <a:pt x="114017" y="22116"/>
                    <a:pt x="103088" y="13662"/>
                  </a:cubicBezTo>
                  <a:cubicBezTo>
                    <a:pt x="92126" y="5240"/>
                    <a:pt x="77051" y="0"/>
                    <a:pt x="60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355;p64">
              <a:extLst>
                <a:ext uri="{FF2B5EF4-FFF2-40B4-BE49-F238E27FC236}">
                  <a16:creationId xmlns:a16="http://schemas.microsoft.com/office/drawing/2014/main" id="{7E148879-AFD2-A111-D162-255B053D4926}"/>
                </a:ext>
              </a:extLst>
            </p:cNvPr>
            <p:cNvSpPr/>
            <p:nvPr/>
          </p:nvSpPr>
          <p:spPr>
            <a:xfrm>
              <a:off x="4364475" y="2379750"/>
              <a:ext cx="532800" cy="452450"/>
            </a:xfrm>
            <a:custGeom>
              <a:avLst/>
              <a:gdLst/>
              <a:ahLst/>
              <a:cxnLst/>
              <a:rect l="l" t="t" r="r" b="b"/>
              <a:pathLst>
                <a:path w="21312" h="18098" extrusionOk="0">
                  <a:moveTo>
                    <a:pt x="13694" y="0"/>
                  </a:moveTo>
                  <a:lnTo>
                    <a:pt x="0" y="8647"/>
                  </a:lnTo>
                  <a:lnTo>
                    <a:pt x="7811" y="18097"/>
                  </a:lnTo>
                  <a:lnTo>
                    <a:pt x="21312" y="8390"/>
                  </a:lnTo>
                  <a:lnTo>
                    <a:pt x="136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356;p64">
              <a:extLst>
                <a:ext uri="{FF2B5EF4-FFF2-40B4-BE49-F238E27FC236}">
                  <a16:creationId xmlns:a16="http://schemas.microsoft.com/office/drawing/2014/main" id="{13D43372-47BB-932D-6F06-027E08BB95E3}"/>
                </a:ext>
              </a:extLst>
            </p:cNvPr>
            <p:cNvSpPr/>
            <p:nvPr/>
          </p:nvSpPr>
          <p:spPr>
            <a:xfrm>
              <a:off x="4358025" y="2373275"/>
              <a:ext cx="546500" cy="465200"/>
            </a:xfrm>
            <a:custGeom>
              <a:avLst/>
              <a:gdLst/>
              <a:ahLst/>
              <a:cxnLst/>
              <a:rect l="l" t="t" r="r" b="b"/>
              <a:pathLst>
                <a:path w="21860" h="18608" extrusionOk="0">
                  <a:moveTo>
                    <a:pt x="13913" y="622"/>
                  </a:moveTo>
                  <a:lnTo>
                    <a:pt x="21184" y="8617"/>
                  </a:lnTo>
                  <a:lnTo>
                    <a:pt x="8101" y="17971"/>
                  </a:lnTo>
                  <a:lnTo>
                    <a:pt x="676" y="8970"/>
                  </a:lnTo>
                  <a:lnTo>
                    <a:pt x="13913" y="622"/>
                  </a:lnTo>
                  <a:close/>
                  <a:moveTo>
                    <a:pt x="13926" y="1"/>
                  </a:moveTo>
                  <a:cubicBezTo>
                    <a:pt x="13882" y="1"/>
                    <a:pt x="13836" y="11"/>
                    <a:pt x="13791" y="34"/>
                  </a:cubicBezTo>
                  <a:lnTo>
                    <a:pt x="130" y="8681"/>
                  </a:lnTo>
                  <a:cubicBezTo>
                    <a:pt x="65" y="8713"/>
                    <a:pt x="1" y="8777"/>
                    <a:pt x="1" y="8842"/>
                  </a:cubicBezTo>
                  <a:cubicBezTo>
                    <a:pt x="1" y="8938"/>
                    <a:pt x="1" y="9002"/>
                    <a:pt x="65" y="9067"/>
                  </a:cubicBezTo>
                  <a:lnTo>
                    <a:pt x="7844" y="18517"/>
                  </a:lnTo>
                  <a:cubicBezTo>
                    <a:pt x="7900" y="18573"/>
                    <a:pt x="7978" y="18608"/>
                    <a:pt x="8059" y="18608"/>
                  </a:cubicBezTo>
                  <a:cubicBezTo>
                    <a:pt x="8117" y="18608"/>
                    <a:pt x="8176" y="18590"/>
                    <a:pt x="8230" y="18549"/>
                  </a:cubicBezTo>
                  <a:lnTo>
                    <a:pt x="21731" y="8874"/>
                  </a:lnTo>
                  <a:cubicBezTo>
                    <a:pt x="21795" y="8810"/>
                    <a:pt x="21827" y="8745"/>
                    <a:pt x="21827" y="8681"/>
                  </a:cubicBezTo>
                  <a:cubicBezTo>
                    <a:pt x="21859" y="8585"/>
                    <a:pt x="21827" y="8520"/>
                    <a:pt x="21763" y="8456"/>
                  </a:cubicBezTo>
                  <a:lnTo>
                    <a:pt x="14145" y="98"/>
                  </a:lnTo>
                  <a:cubicBezTo>
                    <a:pt x="14082" y="36"/>
                    <a:pt x="14007" y="1"/>
                    <a:pt x="13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357;p64">
              <a:extLst>
                <a:ext uri="{FF2B5EF4-FFF2-40B4-BE49-F238E27FC236}">
                  <a16:creationId xmlns:a16="http://schemas.microsoft.com/office/drawing/2014/main" id="{1F2C3DA2-7201-F247-670C-691D48944CB7}"/>
                </a:ext>
              </a:extLst>
            </p:cNvPr>
            <p:cNvSpPr/>
            <p:nvPr/>
          </p:nvSpPr>
          <p:spPr>
            <a:xfrm>
              <a:off x="3363175" y="2398225"/>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358;p64">
              <a:extLst>
                <a:ext uri="{FF2B5EF4-FFF2-40B4-BE49-F238E27FC236}">
                  <a16:creationId xmlns:a16="http://schemas.microsoft.com/office/drawing/2014/main" id="{36328130-327F-BD40-4EBB-6E3DF9C7A839}"/>
                </a:ext>
              </a:extLst>
            </p:cNvPr>
            <p:cNvSpPr/>
            <p:nvPr/>
          </p:nvSpPr>
          <p:spPr>
            <a:xfrm>
              <a:off x="3355925" y="2391725"/>
              <a:ext cx="611575" cy="512250"/>
            </a:xfrm>
            <a:custGeom>
              <a:avLst/>
              <a:gdLst/>
              <a:ahLst/>
              <a:cxnLst/>
              <a:rect l="l" t="t" r="r" b="b"/>
              <a:pathLst>
                <a:path w="24463" h="20490" extrusionOk="0">
                  <a:moveTo>
                    <a:pt x="12700" y="584"/>
                  </a:moveTo>
                  <a:lnTo>
                    <a:pt x="23756" y="11640"/>
                  </a:lnTo>
                  <a:lnTo>
                    <a:pt x="11380" y="19869"/>
                  </a:lnTo>
                  <a:lnTo>
                    <a:pt x="708" y="6754"/>
                  </a:lnTo>
                  <a:lnTo>
                    <a:pt x="12700" y="584"/>
                  </a:lnTo>
                  <a:close/>
                  <a:moveTo>
                    <a:pt x="12755" y="0"/>
                  </a:moveTo>
                  <a:cubicBezTo>
                    <a:pt x="12712" y="0"/>
                    <a:pt x="12671" y="11"/>
                    <a:pt x="12634" y="35"/>
                  </a:cubicBezTo>
                  <a:lnTo>
                    <a:pt x="162" y="6432"/>
                  </a:lnTo>
                  <a:cubicBezTo>
                    <a:pt x="97" y="6464"/>
                    <a:pt x="33" y="6529"/>
                    <a:pt x="33" y="6625"/>
                  </a:cubicBezTo>
                  <a:cubicBezTo>
                    <a:pt x="1" y="6689"/>
                    <a:pt x="33" y="6786"/>
                    <a:pt x="65" y="6850"/>
                  </a:cubicBezTo>
                  <a:lnTo>
                    <a:pt x="11123" y="20383"/>
                  </a:lnTo>
                  <a:cubicBezTo>
                    <a:pt x="11179" y="20458"/>
                    <a:pt x="11258" y="20489"/>
                    <a:pt x="11333" y="20489"/>
                  </a:cubicBezTo>
                  <a:cubicBezTo>
                    <a:pt x="11386" y="20489"/>
                    <a:pt x="11437" y="20474"/>
                    <a:pt x="11476" y="20447"/>
                  </a:cubicBezTo>
                  <a:lnTo>
                    <a:pt x="24334" y="11897"/>
                  </a:lnTo>
                  <a:cubicBezTo>
                    <a:pt x="24399" y="11832"/>
                    <a:pt x="24431" y="11768"/>
                    <a:pt x="24431" y="11704"/>
                  </a:cubicBezTo>
                  <a:cubicBezTo>
                    <a:pt x="24463" y="11607"/>
                    <a:pt x="24431" y="11543"/>
                    <a:pt x="24366" y="11479"/>
                  </a:cubicBezTo>
                  <a:lnTo>
                    <a:pt x="12955" y="68"/>
                  </a:lnTo>
                  <a:cubicBezTo>
                    <a:pt x="12896" y="28"/>
                    <a:pt x="12824" y="0"/>
                    <a:pt x="1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359;p64">
              <a:extLst>
                <a:ext uri="{FF2B5EF4-FFF2-40B4-BE49-F238E27FC236}">
                  <a16:creationId xmlns:a16="http://schemas.microsoft.com/office/drawing/2014/main" id="{EBF89F0D-10FE-1F2F-55D4-361B1E4991C6}"/>
                </a:ext>
              </a:extLst>
            </p:cNvPr>
            <p:cNvSpPr/>
            <p:nvPr/>
          </p:nvSpPr>
          <p:spPr>
            <a:xfrm>
              <a:off x="3836500" y="2737350"/>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360;p64">
              <a:extLst>
                <a:ext uri="{FF2B5EF4-FFF2-40B4-BE49-F238E27FC236}">
                  <a16:creationId xmlns:a16="http://schemas.microsoft.com/office/drawing/2014/main" id="{81574146-9C64-3E52-D04C-B61C3DC847B4}"/>
                </a:ext>
              </a:extLst>
            </p:cNvPr>
            <p:cNvSpPr/>
            <p:nvPr/>
          </p:nvSpPr>
          <p:spPr>
            <a:xfrm>
              <a:off x="3829250" y="2730850"/>
              <a:ext cx="610775" cy="512650"/>
            </a:xfrm>
            <a:custGeom>
              <a:avLst/>
              <a:gdLst/>
              <a:ahLst/>
              <a:cxnLst/>
              <a:rect l="l" t="t" r="r" b="b"/>
              <a:pathLst>
                <a:path w="24431" h="20506" extrusionOk="0">
                  <a:moveTo>
                    <a:pt x="12721" y="605"/>
                  </a:moveTo>
                  <a:lnTo>
                    <a:pt x="23756" y="11640"/>
                  </a:lnTo>
                  <a:lnTo>
                    <a:pt x="11380" y="19869"/>
                  </a:lnTo>
                  <a:lnTo>
                    <a:pt x="708" y="6786"/>
                  </a:lnTo>
                  <a:lnTo>
                    <a:pt x="12721" y="605"/>
                  </a:lnTo>
                  <a:close/>
                  <a:moveTo>
                    <a:pt x="12755" y="0"/>
                  </a:moveTo>
                  <a:cubicBezTo>
                    <a:pt x="12712" y="0"/>
                    <a:pt x="12671" y="11"/>
                    <a:pt x="12634" y="35"/>
                  </a:cubicBezTo>
                  <a:lnTo>
                    <a:pt x="162" y="6432"/>
                  </a:lnTo>
                  <a:cubicBezTo>
                    <a:pt x="97" y="6496"/>
                    <a:pt x="33" y="6561"/>
                    <a:pt x="33" y="6625"/>
                  </a:cubicBezTo>
                  <a:cubicBezTo>
                    <a:pt x="1" y="6721"/>
                    <a:pt x="33" y="6786"/>
                    <a:pt x="65" y="6850"/>
                  </a:cubicBezTo>
                  <a:lnTo>
                    <a:pt x="11123" y="20415"/>
                  </a:lnTo>
                  <a:cubicBezTo>
                    <a:pt x="11179" y="20471"/>
                    <a:pt x="11257" y="20505"/>
                    <a:pt x="11331" y="20505"/>
                  </a:cubicBezTo>
                  <a:cubicBezTo>
                    <a:pt x="11384" y="20505"/>
                    <a:pt x="11436" y="20488"/>
                    <a:pt x="11477" y="20447"/>
                  </a:cubicBezTo>
                  <a:lnTo>
                    <a:pt x="24334" y="11897"/>
                  </a:lnTo>
                  <a:cubicBezTo>
                    <a:pt x="24399" y="11865"/>
                    <a:pt x="24431" y="11768"/>
                    <a:pt x="24431" y="11704"/>
                  </a:cubicBezTo>
                  <a:cubicBezTo>
                    <a:pt x="24431" y="11607"/>
                    <a:pt x="24431" y="11543"/>
                    <a:pt x="24366" y="11479"/>
                  </a:cubicBezTo>
                  <a:lnTo>
                    <a:pt x="12955" y="68"/>
                  </a:lnTo>
                  <a:cubicBezTo>
                    <a:pt x="12896" y="28"/>
                    <a:pt x="12824" y="0"/>
                    <a:pt x="1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361;p64">
              <a:extLst>
                <a:ext uri="{FF2B5EF4-FFF2-40B4-BE49-F238E27FC236}">
                  <a16:creationId xmlns:a16="http://schemas.microsoft.com/office/drawing/2014/main" id="{E7FD4DF9-5678-B1E1-C0AE-33D308462346}"/>
                </a:ext>
              </a:extLst>
            </p:cNvPr>
            <p:cNvSpPr/>
            <p:nvPr/>
          </p:nvSpPr>
          <p:spPr>
            <a:xfrm>
              <a:off x="3777025" y="2762250"/>
              <a:ext cx="564975" cy="483800"/>
            </a:xfrm>
            <a:custGeom>
              <a:avLst/>
              <a:gdLst/>
              <a:ahLst/>
              <a:cxnLst/>
              <a:rect l="l" t="t" r="r" b="b"/>
              <a:pathLst>
                <a:path w="22599" h="19352" extrusionOk="0">
                  <a:moveTo>
                    <a:pt x="13469" y="1"/>
                  </a:moveTo>
                  <a:lnTo>
                    <a:pt x="1" y="4019"/>
                  </a:lnTo>
                  <a:lnTo>
                    <a:pt x="8390" y="19352"/>
                  </a:lnTo>
                  <a:lnTo>
                    <a:pt x="22598" y="13309"/>
                  </a:lnTo>
                  <a:lnTo>
                    <a:pt x="134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362;p64">
              <a:extLst>
                <a:ext uri="{FF2B5EF4-FFF2-40B4-BE49-F238E27FC236}">
                  <a16:creationId xmlns:a16="http://schemas.microsoft.com/office/drawing/2014/main" id="{5E78309D-5A43-A604-703A-2CDC65011C72}"/>
                </a:ext>
              </a:extLst>
            </p:cNvPr>
            <p:cNvSpPr/>
            <p:nvPr/>
          </p:nvSpPr>
          <p:spPr>
            <a:xfrm>
              <a:off x="3770600" y="2755525"/>
              <a:ext cx="577825" cy="497600"/>
            </a:xfrm>
            <a:custGeom>
              <a:avLst/>
              <a:gdLst/>
              <a:ahLst/>
              <a:cxnLst/>
              <a:rect l="l" t="t" r="r" b="b"/>
              <a:pathLst>
                <a:path w="23113" h="19904" extrusionOk="0">
                  <a:moveTo>
                    <a:pt x="13623" y="577"/>
                  </a:moveTo>
                  <a:lnTo>
                    <a:pt x="22437" y="13449"/>
                  </a:lnTo>
                  <a:lnTo>
                    <a:pt x="8776" y="19299"/>
                  </a:lnTo>
                  <a:lnTo>
                    <a:pt x="675" y="4449"/>
                  </a:lnTo>
                  <a:lnTo>
                    <a:pt x="13623" y="577"/>
                  </a:lnTo>
                  <a:close/>
                  <a:moveTo>
                    <a:pt x="13721" y="1"/>
                  </a:moveTo>
                  <a:cubicBezTo>
                    <a:pt x="13692" y="1"/>
                    <a:pt x="13662" y="5"/>
                    <a:pt x="13630" y="13"/>
                  </a:cubicBezTo>
                  <a:lnTo>
                    <a:pt x="193" y="4031"/>
                  </a:lnTo>
                  <a:cubicBezTo>
                    <a:pt x="129" y="4063"/>
                    <a:pt x="65" y="4095"/>
                    <a:pt x="33" y="4192"/>
                  </a:cubicBezTo>
                  <a:cubicBezTo>
                    <a:pt x="0" y="4256"/>
                    <a:pt x="0" y="4352"/>
                    <a:pt x="33" y="4417"/>
                  </a:cubicBezTo>
                  <a:lnTo>
                    <a:pt x="8422" y="19749"/>
                  </a:lnTo>
                  <a:cubicBezTo>
                    <a:pt x="8469" y="19844"/>
                    <a:pt x="8551" y="19903"/>
                    <a:pt x="8642" y="19903"/>
                  </a:cubicBezTo>
                  <a:cubicBezTo>
                    <a:pt x="8675" y="19903"/>
                    <a:pt x="8709" y="19895"/>
                    <a:pt x="8744" y="19878"/>
                  </a:cubicBezTo>
                  <a:lnTo>
                    <a:pt x="22952" y="13803"/>
                  </a:lnTo>
                  <a:cubicBezTo>
                    <a:pt x="23016" y="13771"/>
                    <a:pt x="23080" y="13706"/>
                    <a:pt x="23112" y="13642"/>
                  </a:cubicBezTo>
                  <a:cubicBezTo>
                    <a:pt x="23112" y="13578"/>
                    <a:pt x="23112" y="13481"/>
                    <a:pt x="23048" y="13417"/>
                  </a:cubicBezTo>
                  <a:lnTo>
                    <a:pt x="13951" y="109"/>
                  </a:lnTo>
                  <a:cubicBezTo>
                    <a:pt x="13879" y="37"/>
                    <a:pt x="13806" y="1"/>
                    <a:pt x="13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363;p64">
              <a:extLst>
                <a:ext uri="{FF2B5EF4-FFF2-40B4-BE49-F238E27FC236}">
                  <a16:creationId xmlns:a16="http://schemas.microsoft.com/office/drawing/2014/main" id="{79A5B413-9804-CDA7-22F2-5B1B5F8325F9}"/>
                </a:ext>
              </a:extLst>
            </p:cNvPr>
            <p:cNvSpPr/>
            <p:nvPr/>
          </p:nvSpPr>
          <p:spPr>
            <a:xfrm>
              <a:off x="3632675" y="2195225"/>
              <a:ext cx="140350" cy="44725"/>
            </a:xfrm>
            <a:custGeom>
              <a:avLst/>
              <a:gdLst/>
              <a:ahLst/>
              <a:cxnLst/>
              <a:rect l="l" t="t" r="r" b="b"/>
              <a:pathLst>
                <a:path w="5614" h="1789" extrusionOk="0">
                  <a:moveTo>
                    <a:pt x="5228" y="0"/>
                  </a:moveTo>
                  <a:cubicBezTo>
                    <a:pt x="4547" y="0"/>
                    <a:pt x="3203" y="502"/>
                    <a:pt x="3203" y="502"/>
                  </a:cubicBezTo>
                  <a:cubicBezTo>
                    <a:pt x="3203" y="502"/>
                    <a:pt x="2961" y="476"/>
                    <a:pt x="2612" y="476"/>
                  </a:cubicBezTo>
                  <a:cubicBezTo>
                    <a:pt x="2087" y="476"/>
                    <a:pt x="1319" y="534"/>
                    <a:pt x="760" y="824"/>
                  </a:cubicBezTo>
                  <a:cubicBezTo>
                    <a:pt x="1" y="1203"/>
                    <a:pt x="2468" y="1789"/>
                    <a:pt x="3895" y="1789"/>
                  </a:cubicBezTo>
                  <a:cubicBezTo>
                    <a:pt x="4159" y="1789"/>
                    <a:pt x="4387" y="1769"/>
                    <a:pt x="4553" y="1724"/>
                  </a:cubicBezTo>
                  <a:cubicBezTo>
                    <a:pt x="5614" y="1402"/>
                    <a:pt x="5614" y="824"/>
                    <a:pt x="5614" y="213"/>
                  </a:cubicBezTo>
                  <a:cubicBezTo>
                    <a:pt x="5614" y="58"/>
                    <a:pt x="5459" y="0"/>
                    <a:pt x="5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364;p64">
              <a:extLst>
                <a:ext uri="{FF2B5EF4-FFF2-40B4-BE49-F238E27FC236}">
                  <a16:creationId xmlns:a16="http://schemas.microsoft.com/office/drawing/2014/main" id="{6F830804-D515-123C-11FF-A50B81AFCC39}"/>
                </a:ext>
              </a:extLst>
            </p:cNvPr>
            <p:cNvSpPr/>
            <p:nvPr/>
          </p:nvSpPr>
          <p:spPr>
            <a:xfrm>
              <a:off x="3641225" y="2188475"/>
              <a:ext cx="139050" cy="57900"/>
            </a:xfrm>
            <a:custGeom>
              <a:avLst/>
              <a:gdLst/>
              <a:ahLst/>
              <a:cxnLst/>
              <a:rect l="l" t="t" r="r" b="b"/>
              <a:pathLst>
                <a:path w="5562" h="2316" extrusionOk="0">
                  <a:moveTo>
                    <a:pt x="5014" y="547"/>
                  </a:moveTo>
                  <a:cubicBezTo>
                    <a:pt x="5010" y="810"/>
                    <a:pt x="4975" y="1044"/>
                    <a:pt x="4886" y="1222"/>
                  </a:cubicBezTo>
                  <a:cubicBezTo>
                    <a:pt x="4822" y="1415"/>
                    <a:pt x="4629" y="1576"/>
                    <a:pt x="4147" y="1737"/>
                  </a:cubicBezTo>
                  <a:cubicBezTo>
                    <a:pt x="4018" y="1769"/>
                    <a:pt x="3793" y="1801"/>
                    <a:pt x="3536" y="1801"/>
                  </a:cubicBezTo>
                  <a:cubicBezTo>
                    <a:pt x="2957" y="1801"/>
                    <a:pt x="2154" y="1672"/>
                    <a:pt x="1511" y="1544"/>
                  </a:cubicBezTo>
                  <a:cubicBezTo>
                    <a:pt x="1190" y="1447"/>
                    <a:pt x="900" y="1351"/>
                    <a:pt x="707" y="1286"/>
                  </a:cubicBezTo>
                  <a:cubicBezTo>
                    <a:pt x="695" y="1281"/>
                    <a:pt x="683" y="1273"/>
                    <a:pt x="672" y="1266"/>
                  </a:cubicBezTo>
                  <a:lnTo>
                    <a:pt x="672" y="1266"/>
                  </a:lnTo>
                  <a:cubicBezTo>
                    <a:pt x="1150" y="1083"/>
                    <a:pt x="1808" y="1029"/>
                    <a:pt x="2250" y="1029"/>
                  </a:cubicBezTo>
                  <a:lnTo>
                    <a:pt x="2957" y="1029"/>
                  </a:lnTo>
                  <a:cubicBezTo>
                    <a:pt x="2957" y="1029"/>
                    <a:pt x="3022" y="997"/>
                    <a:pt x="3150" y="965"/>
                  </a:cubicBezTo>
                  <a:cubicBezTo>
                    <a:pt x="3375" y="869"/>
                    <a:pt x="3697" y="772"/>
                    <a:pt x="4018" y="676"/>
                  </a:cubicBezTo>
                  <a:cubicBezTo>
                    <a:pt x="4340" y="611"/>
                    <a:pt x="4693" y="547"/>
                    <a:pt x="4886" y="547"/>
                  </a:cubicBezTo>
                  <a:close/>
                  <a:moveTo>
                    <a:pt x="4886" y="1"/>
                  </a:moveTo>
                  <a:cubicBezTo>
                    <a:pt x="4500" y="1"/>
                    <a:pt x="3986" y="129"/>
                    <a:pt x="3536" y="258"/>
                  </a:cubicBezTo>
                  <a:cubicBezTo>
                    <a:pt x="3179" y="368"/>
                    <a:pt x="2869" y="477"/>
                    <a:pt x="2786" y="507"/>
                  </a:cubicBezTo>
                  <a:lnTo>
                    <a:pt x="2786" y="507"/>
                  </a:lnTo>
                  <a:cubicBezTo>
                    <a:pt x="2685" y="498"/>
                    <a:pt x="2490" y="483"/>
                    <a:pt x="2250" y="483"/>
                  </a:cubicBezTo>
                  <a:cubicBezTo>
                    <a:pt x="1704" y="483"/>
                    <a:pt x="932" y="547"/>
                    <a:pt x="289" y="836"/>
                  </a:cubicBezTo>
                  <a:lnTo>
                    <a:pt x="322" y="836"/>
                  </a:lnTo>
                  <a:cubicBezTo>
                    <a:pt x="225" y="869"/>
                    <a:pt x="161" y="901"/>
                    <a:pt x="129" y="965"/>
                  </a:cubicBezTo>
                  <a:cubicBezTo>
                    <a:pt x="64" y="1029"/>
                    <a:pt x="0" y="1126"/>
                    <a:pt x="0" y="1254"/>
                  </a:cubicBezTo>
                  <a:cubicBezTo>
                    <a:pt x="0" y="1319"/>
                    <a:pt x="32" y="1383"/>
                    <a:pt x="64" y="1447"/>
                  </a:cubicBezTo>
                  <a:cubicBezTo>
                    <a:pt x="129" y="1544"/>
                    <a:pt x="225" y="1608"/>
                    <a:pt x="322" y="1672"/>
                  </a:cubicBezTo>
                  <a:cubicBezTo>
                    <a:pt x="482" y="1769"/>
                    <a:pt x="675" y="1865"/>
                    <a:pt x="932" y="1929"/>
                  </a:cubicBezTo>
                  <a:cubicBezTo>
                    <a:pt x="1672" y="2154"/>
                    <a:pt x="2732" y="2315"/>
                    <a:pt x="3536" y="2315"/>
                  </a:cubicBezTo>
                  <a:cubicBezTo>
                    <a:pt x="3825" y="2315"/>
                    <a:pt x="4083" y="2315"/>
                    <a:pt x="4275" y="2251"/>
                  </a:cubicBezTo>
                  <a:cubicBezTo>
                    <a:pt x="4854" y="2090"/>
                    <a:pt x="5208" y="1801"/>
                    <a:pt x="5368" y="1479"/>
                  </a:cubicBezTo>
                  <a:cubicBezTo>
                    <a:pt x="5561" y="1126"/>
                    <a:pt x="5529" y="772"/>
                    <a:pt x="5529" y="483"/>
                  </a:cubicBezTo>
                  <a:cubicBezTo>
                    <a:pt x="5529" y="386"/>
                    <a:pt x="5529" y="290"/>
                    <a:pt x="5465" y="226"/>
                  </a:cubicBezTo>
                  <a:cubicBezTo>
                    <a:pt x="5400" y="129"/>
                    <a:pt x="5272" y="65"/>
                    <a:pt x="5175" y="33"/>
                  </a:cubicBezTo>
                  <a:cubicBezTo>
                    <a:pt x="5079" y="1"/>
                    <a:pt x="4983" y="1"/>
                    <a:pt x="4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365;p64">
              <a:extLst>
                <a:ext uri="{FF2B5EF4-FFF2-40B4-BE49-F238E27FC236}">
                  <a16:creationId xmlns:a16="http://schemas.microsoft.com/office/drawing/2014/main" id="{D2A7E7C0-62AD-0F75-5CC7-7E6B2A3C2E29}"/>
                </a:ext>
              </a:extLst>
            </p:cNvPr>
            <p:cNvSpPr/>
            <p:nvPr/>
          </p:nvSpPr>
          <p:spPr>
            <a:xfrm>
              <a:off x="3140575" y="1556850"/>
              <a:ext cx="648525" cy="757200"/>
            </a:xfrm>
            <a:custGeom>
              <a:avLst/>
              <a:gdLst/>
              <a:ahLst/>
              <a:cxnLst/>
              <a:rect l="l" t="t" r="r" b="b"/>
              <a:pathLst>
                <a:path w="25941" h="30288" extrusionOk="0">
                  <a:moveTo>
                    <a:pt x="9451" y="0"/>
                  </a:moveTo>
                  <a:cubicBezTo>
                    <a:pt x="9450" y="0"/>
                    <a:pt x="6300" y="1125"/>
                    <a:pt x="4725" y="3054"/>
                  </a:cubicBezTo>
                  <a:cubicBezTo>
                    <a:pt x="3150" y="5015"/>
                    <a:pt x="2411" y="10094"/>
                    <a:pt x="2057" y="12311"/>
                  </a:cubicBezTo>
                  <a:cubicBezTo>
                    <a:pt x="1672" y="14529"/>
                    <a:pt x="0" y="22983"/>
                    <a:pt x="932" y="23980"/>
                  </a:cubicBezTo>
                  <a:cubicBezTo>
                    <a:pt x="1865" y="25009"/>
                    <a:pt x="11765" y="28448"/>
                    <a:pt x="13726" y="28994"/>
                  </a:cubicBezTo>
                  <a:cubicBezTo>
                    <a:pt x="15551" y="29512"/>
                    <a:pt x="17722" y="30288"/>
                    <a:pt x="19039" y="30288"/>
                  </a:cubicBezTo>
                  <a:cubicBezTo>
                    <a:pt x="19114" y="30288"/>
                    <a:pt x="19186" y="30285"/>
                    <a:pt x="19255" y="30280"/>
                  </a:cubicBezTo>
                  <a:cubicBezTo>
                    <a:pt x="20573" y="30184"/>
                    <a:pt x="21858" y="29284"/>
                    <a:pt x="21858" y="29284"/>
                  </a:cubicBezTo>
                  <a:cubicBezTo>
                    <a:pt x="21858" y="29284"/>
                    <a:pt x="24076" y="30280"/>
                    <a:pt x="24655" y="30280"/>
                  </a:cubicBezTo>
                  <a:cubicBezTo>
                    <a:pt x="25201" y="30280"/>
                    <a:pt x="25941" y="29284"/>
                    <a:pt x="25298" y="28255"/>
                  </a:cubicBezTo>
                  <a:cubicBezTo>
                    <a:pt x="24655" y="27227"/>
                    <a:pt x="22823" y="25748"/>
                    <a:pt x="21826" y="25748"/>
                  </a:cubicBezTo>
                  <a:cubicBezTo>
                    <a:pt x="20798" y="25748"/>
                    <a:pt x="17037" y="26294"/>
                    <a:pt x="17037" y="26294"/>
                  </a:cubicBezTo>
                  <a:cubicBezTo>
                    <a:pt x="17037" y="26294"/>
                    <a:pt x="10640" y="23080"/>
                    <a:pt x="8808" y="21762"/>
                  </a:cubicBezTo>
                  <a:cubicBezTo>
                    <a:pt x="6943" y="20476"/>
                    <a:pt x="5561" y="18998"/>
                    <a:pt x="5561" y="18998"/>
                  </a:cubicBezTo>
                  <a:lnTo>
                    <a:pt x="9354" y="7136"/>
                  </a:lnTo>
                  <a:lnTo>
                    <a:pt x="9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366;p64">
              <a:extLst>
                <a:ext uri="{FF2B5EF4-FFF2-40B4-BE49-F238E27FC236}">
                  <a16:creationId xmlns:a16="http://schemas.microsoft.com/office/drawing/2014/main" id="{5F25D3A5-6BE9-0016-FA15-D342C592CF53}"/>
                </a:ext>
              </a:extLst>
            </p:cNvPr>
            <p:cNvSpPr/>
            <p:nvPr/>
          </p:nvSpPr>
          <p:spPr>
            <a:xfrm>
              <a:off x="3150200" y="1550200"/>
              <a:ext cx="635700" cy="770900"/>
            </a:xfrm>
            <a:custGeom>
              <a:avLst/>
              <a:gdLst/>
              <a:ahLst/>
              <a:cxnLst/>
              <a:rect l="l" t="t" r="r" b="b"/>
              <a:pathLst>
                <a:path w="25428" h="30836" extrusionOk="0">
                  <a:moveTo>
                    <a:pt x="9049" y="1"/>
                  </a:moveTo>
                  <a:cubicBezTo>
                    <a:pt x="9023" y="1"/>
                    <a:pt x="8997" y="3"/>
                    <a:pt x="8969" y="9"/>
                  </a:cubicBezTo>
                  <a:cubicBezTo>
                    <a:pt x="8969" y="9"/>
                    <a:pt x="8166" y="298"/>
                    <a:pt x="7169" y="845"/>
                  </a:cubicBezTo>
                  <a:cubicBezTo>
                    <a:pt x="6173" y="1359"/>
                    <a:pt x="4951" y="2131"/>
                    <a:pt x="4148" y="3159"/>
                  </a:cubicBezTo>
                  <a:cubicBezTo>
                    <a:pt x="3280" y="4188"/>
                    <a:pt x="2733" y="5988"/>
                    <a:pt x="2283" y="7788"/>
                  </a:cubicBezTo>
                  <a:cubicBezTo>
                    <a:pt x="1865" y="9588"/>
                    <a:pt x="1576" y="11420"/>
                    <a:pt x="1383" y="12545"/>
                  </a:cubicBezTo>
                  <a:cubicBezTo>
                    <a:pt x="1255" y="13413"/>
                    <a:pt x="901" y="15245"/>
                    <a:pt x="580" y="17238"/>
                  </a:cubicBezTo>
                  <a:cubicBezTo>
                    <a:pt x="290" y="19199"/>
                    <a:pt x="1" y="21289"/>
                    <a:pt x="1" y="22735"/>
                  </a:cubicBezTo>
                  <a:cubicBezTo>
                    <a:pt x="1" y="23121"/>
                    <a:pt x="33" y="23474"/>
                    <a:pt x="65" y="23732"/>
                  </a:cubicBezTo>
                  <a:cubicBezTo>
                    <a:pt x="130" y="24021"/>
                    <a:pt x="194" y="24246"/>
                    <a:pt x="355" y="24439"/>
                  </a:cubicBezTo>
                  <a:cubicBezTo>
                    <a:pt x="515" y="24632"/>
                    <a:pt x="772" y="24792"/>
                    <a:pt x="1158" y="24985"/>
                  </a:cubicBezTo>
                  <a:cubicBezTo>
                    <a:pt x="2444" y="25660"/>
                    <a:pt x="5048" y="26657"/>
                    <a:pt x="7523" y="27589"/>
                  </a:cubicBezTo>
                  <a:cubicBezTo>
                    <a:pt x="10030" y="28489"/>
                    <a:pt x="12377" y="29260"/>
                    <a:pt x="13244" y="29518"/>
                  </a:cubicBezTo>
                  <a:cubicBezTo>
                    <a:pt x="14177" y="29775"/>
                    <a:pt x="15173" y="30096"/>
                    <a:pt x="16137" y="30353"/>
                  </a:cubicBezTo>
                  <a:cubicBezTo>
                    <a:pt x="17070" y="30643"/>
                    <a:pt x="17970" y="30836"/>
                    <a:pt x="18677" y="30836"/>
                  </a:cubicBezTo>
                  <a:lnTo>
                    <a:pt x="18902" y="30836"/>
                  </a:lnTo>
                  <a:cubicBezTo>
                    <a:pt x="19609" y="30771"/>
                    <a:pt x="20284" y="30514"/>
                    <a:pt x="20798" y="30257"/>
                  </a:cubicBezTo>
                  <a:cubicBezTo>
                    <a:pt x="21113" y="30089"/>
                    <a:pt x="21373" y="29935"/>
                    <a:pt x="21516" y="29839"/>
                  </a:cubicBezTo>
                  <a:lnTo>
                    <a:pt x="21516" y="29839"/>
                  </a:lnTo>
                  <a:cubicBezTo>
                    <a:pt x="21718" y="29931"/>
                    <a:pt x="22119" y="30110"/>
                    <a:pt x="22566" y="30289"/>
                  </a:cubicBezTo>
                  <a:cubicBezTo>
                    <a:pt x="22856" y="30418"/>
                    <a:pt x="23209" y="30546"/>
                    <a:pt x="23499" y="30643"/>
                  </a:cubicBezTo>
                  <a:cubicBezTo>
                    <a:pt x="23788" y="30739"/>
                    <a:pt x="24045" y="30803"/>
                    <a:pt x="24270" y="30836"/>
                  </a:cubicBezTo>
                  <a:cubicBezTo>
                    <a:pt x="24559" y="30803"/>
                    <a:pt x="24849" y="30643"/>
                    <a:pt x="25074" y="30386"/>
                  </a:cubicBezTo>
                  <a:cubicBezTo>
                    <a:pt x="25266" y="30096"/>
                    <a:pt x="25427" y="29743"/>
                    <a:pt x="25427" y="29357"/>
                  </a:cubicBezTo>
                  <a:cubicBezTo>
                    <a:pt x="25427" y="29035"/>
                    <a:pt x="25331" y="28682"/>
                    <a:pt x="25138" y="28360"/>
                  </a:cubicBezTo>
                  <a:cubicBezTo>
                    <a:pt x="24784" y="27814"/>
                    <a:pt x="24141" y="27171"/>
                    <a:pt x="23466" y="26657"/>
                  </a:cubicBezTo>
                  <a:cubicBezTo>
                    <a:pt x="23113" y="26400"/>
                    <a:pt x="22759" y="26175"/>
                    <a:pt x="22438" y="26014"/>
                  </a:cubicBezTo>
                  <a:cubicBezTo>
                    <a:pt x="22084" y="25853"/>
                    <a:pt x="21763" y="25725"/>
                    <a:pt x="21441" y="25725"/>
                  </a:cubicBezTo>
                  <a:cubicBezTo>
                    <a:pt x="20895" y="25725"/>
                    <a:pt x="19705" y="25885"/>
                    <a:pt x="18613" y="26014"/>
                  </a:cubicBezTo>
                  <a:cubicBezTo>
                    <a:pt x="17730" y="26148"/>
                    <a:pt x="16937" y="26259"/>
                    <a:pt x="16695" y="26293"/>
                  </a:cubicBezTo>
                  <a:lnTo>
                    <a:pt x="16695" y="26293"/>
                  </a:lnTo>
                  <a:cubicBezTo>
                    <a:pt x="16548" y="26219"/>
                    <a:pt x="16217" y="26054"/>
                    <a:pt x="15752" y="25821"/>
                  </a:cubicBezTo>
                  <a:cubicBezTo>
                    <a:pt x="14820" y="25307"/>
                    <a:pt x="13373" y="24567"/>
                    <a:pt x="11959" y="23796"/>
                  </a:cubicBezTo>
                  <a:cubicBezTo>
                    <a:pt x="10576" y="23057"/>
                    <a:pt x="9259" y="22285"/>
                    <a:pt x="8584" y="21803"/>
                  </a:cubicBezTo>
                  <a:cubicBezTo>
                    <a:pt x="7651" y="21160"/>
                    <a:pt x="6848" y="20485"/>
                    <a:pt x="6269" y="19971"/>
                  </a:cubicBezTo>
                  <a:cubicBezTo>
                    <a:pt x="6012" y="19714"/>
                    <a:pt x="5755" y="19489"/>
                    <a:pt x="5626" y="19328"/>
                  </a:cubicBezTo>
                  <a:cubicBezTo>
                    <a:pt x="5564" y="19266"/>
                    <a:pt x="5516" y="19217"/>
                    <a:pt x="5480" y="19182"/>
                  </a:cubicBezTo>
                  <a:lnTo>
                    <a:pt x="5480" y="19182"/>
                  </a:lnTo>
                  <a:lnTo>
                    <a:pt x="9226" y="7499"/>
                  </a:lnTo>
                  <a:cubicBezTo>
                    <a:pt x="9259" y="7338"/>
                    <a:pt x="9194" y="7177"/>
                    <a:pt x="9066" y="7145"/>
                  </a:cubicBezTo>
                  <a:cubicBezTo>
                    <a:pt x="9038" y="7140"/>
                    <a:pt x="9011" y="7137"/>
                    <a:pt x="8986" y="7137"/>
                  </a:cubicBezTo>
                  <a:cubicBezTo>
                    <a:pt x="8863" y="7137"/>
                    <a:pt x="8765" y="7199"/>
                    <a:pt x="8712" y="7306"/>
                  </a:cubicBezTo>
                  <a:lnTo>
                    <a:pt x="4919" y="19167"/>
                  </a:lnTo>
                  <a:cubicBezTo>
                    <a:pt x="4887" y="19264"/>
                    <a:pt x="4919" y="19360"/>
                    <a:pt x="4983" y="19424"/>
                  </a:cubicBezTo>
                  <a:cubicBezTo>
                    <a:pt x="4983" y="19456"/>
                    <a:pt x="6398" y="20935"/>
                    <a:pt x="8262" y="22253"/>
                  </a:cubicBezTo>
                  <a:cubicBezTo>
                    <a:pt x="9226" y="22928"/>
                    <a:pt x="11284" y="24053"/>
                    <a:pt x="13116" y="25017"/>
                  </a:cubicBezTo>
                  <a:cubicBezTo>
                    <a:pt x="14948" y="26014"/>
                    <a:pt x="16523" y="26817"/>
                    <a:pt x="16523" y="26817"/>
                  </a:cubicBezTo>
                  <a:cubicBezTo>
                    <a:pt x="16587" y="26850"/>
                    <a:pt x="16652" y="26850"/>
                    <a:pt x="16684" y="26850"/>
                  </a:cubicBezTo>
                  <a:cubicBezTo>
                    <a:pt x="16716" y="26850"/>
                    <a:pt x="17648" y="26689"/>
                    <a:pt x="18709" y="26560"/>
                  </a:cubicBezTo>
                  <a:cubicBezTo>
                    <a:pt x="19770" y="26400"/>
                    <a:pt x="20959" y="26271"/>
                    <a:pt x="21441" y="26271"/>
                  </a:cubicBezTo>
                  <a:cubicBezTo>
                    <a:pt x="21634" y="26271"/>
                    <a:pt x="21891" y="26335"/>
                    <a:pt x="22181" y="26496"/>
                  </a:cubicBezTo>
                  <a:cubicBezTo>
                    <a:pt x="23113" y="26914"/>
                    <a:pt x="24238" y="27943"/>
                    <a:pt x="24688" y="28650"/>
                  </a:cubicBezTo>
                  <a:cubicBezTo>
                    <a:pt x="24816" y="28907"/>
                    <a:pt x="24881" y="29132"/>
                    <a:pt x="24881" y="29357"/>
                  </a:cubicBezTo>
                  <a:cubicBezTo>
                    <a:pt x="24881" y="29614"/>
                    <a:pt x="24784" y="29871"/>
                    <a:pt x="24656" y="30032"/>
                  </a:cubicBezTo>
                  <a:cubicBezTo>
                    <a:pt x="24495" y="30225"/>
                    <a:pt x="24334" y="30289"/>
                    <a:pt x="24270" y="30289"/>
                  </a:cubicBezTo>
                  <a:cubicBezTo>
                    <a:pt x="24174" y="30289"/>
                    <a:pt x="23949" y="30225"/>
                    <a:pt x="23659" y="30128"/>
                  </a:cubicBezTo>
                  <a:cubicBezTo>
                    <a:pt x="23241" y="30000"/>
                    <a:pt x="22727" y="29775"/>
                    <a:pt x="22309" y="29614"/>
                  </a:cubicBezTo>
                  <a:cubicBezTo>
                    <a:pt x="21891" y="29421"/>
                    <a:pt x="21602" y="29293"/>
                    <a:pt x="21602" y="29293"/>
                  </a:cubicBezTo>
                  <a:cubicBezTo>
                    <a:pt x="21562" y="29279"/>
                    <a:pt x="21522" y="29271"/>
                    <a:pt x="21482" y="29271"/>
                  </a:cubicBezTo>
                  <a:cubicBezTo>
                    <a:pt x="21426" y="29271"/>
                    <a:pt x="21369" y="29287"/>
                    <a:pt x="21313" y="29325"/>
                  </a:cubicBezTo>
                  <a:lnTo>
                    <a:pt x="21281" y="29357"/>
                  </a:lnTo>
                  <a:cubicBezTo>
                    <a:pt x="21023" y="29518"/>
                    <a:pt x="19898" y="30225"/>
                    <a:pt x="18870" y="30289"/>
                  </a:cubicBezTo>
                  <a:lnTo>
                    <a:pt x="18677" y="30289"/>
                  </a:lnTo>
                  <a:cubicBezTo>
                    <a:pt x="18066" y="30289"/>
                    <a:pt x="17198" y="30096"/>
                    <a:pt x="16266" y="29839"/>
                  </a:cubicBezTo>
                  <a:cubicBezTo>
                    <a:pt x="15334" y="29582"/>
                    <a:pt x="14337" y="29260"/>
                    <a:pt x="13405" y="29003"/>
                  </a:cubicBezTo>
                  <a:cubicBezTo>
                    <a:pt x="12441" y="28714"/>
                    <a:pt x="9484" y="27718"/>
                    <a:pt x="6655" y="26689"/>
                  </a:cubicBezTo>
                  <a:cubicBezTo>
                    <a:pt x="5241" y="26142"/>
                    <a:pt x="3858" y="25628"/>
                    <a:pt x="2765" y="25146"/>
                  </a:cubicBezTo>
                  <a:cubicBezTo>
                    <a:pt x="2219" y="24921"/>
                    <a:pt x="1769" y="24696"/>
                    <a:pt x="1415" y="24503"/>
                  </a:cubicBezTo>
                  <a:cubicBezTo>
                    <a:pt x="1062" y="24310"/>
                    <a:pt x="805" y="24149"/>
                    <a:pt x="740" y="24085"/>
                  </a:cubicBezTo>
                  <a:cubicBezTo>
                    <a:pt x="708" y="24053"/>
                    <a:pt x="644" y="23892"/>
                    <a:pt x="612" y="23667"/>
                  </a:cubicBezTo>
                  <a:cubicBezTo>
                    <a:pt x="547" y="23410"/>
                    <a:pt x="547" y="23089"/>
                    <a:pt x="547" y="22735"/>
                  </a:cubicBezTo>
                  <a:cubicBezTo>
                    <a:pt x="547" y="21353"/>
                    <a:pt x="805" y="19264"/>
                    <a:pt x="1126" y="17303"/>
                  </a:cubicBezTo>
                  <a:cubicBezTo>
                    <a:pt x="1415" y="15342"/>
                    <a:pt x="1769" y="13510"/>
                    <a:pt x="1930" y="12642"/>
                  </a:cubicBezTo>
                  <a:cubicBezTo>
                    <a:pt x="2122" y="11517"/>
                    <a:pt x="2380" y="9684"/>
                    <a:pt x="2798" y="7917"/>
                  </a:cubicBezTo>
                  <a:cubicBezTo>
                    <a:pt x="3215" y="6149"/>
                    <a:pt x="3826" y="4381"/>
                    <a:pt x="4565" y="3481"/>
                  </a:cubicBezTo>
                  <a:cubicBezTo>
                    <a:pt x="5305" y="2581"/>
                    <a:pt x="6462" y="1809"/>
                    <a:pt x="7426" y="1295"/>
                  </a:cubicBezTo>
                  <a:cubicBezTo>
                    <a:pt x="7908" y="1038"/>
                    <a:pt x="8326" y="845"/>
                    <a:pt x="8648" y="716"/>
                  </a:cubicBezTo>
                  <a:cubicBezTo>
                    <a:pt x="8809" y="652"/>
                    <a:pt x="8937" y="620"/>
                    <a:pt x="9034" y="588"/>
                  </a:cubicBezTo>
                  <a:cubicBezTo>
                    <a:pt x="9098" y="523"/>
                    <a:pt x="9162" y="523"/>
                    <a:pt x="9162" y="523"/>
                  </a:cubicBezTo>
                  <a:cubicBezTo>
                    <a:pt x="9291" y="459"/>
                    <a:pt x="9355" y="330"/>
                    <a:pt x="9323" y="170"/>
                  </a:cubicBezTo>
                  <a:cubicBezTo>
                    <a:pt x="9270" y="63"/>
                    <a:pt x="9172" y="1"/>
                    <a:pt x="9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367;p64">
              <a:extLst>
                <a:ext uri="{FF2B5EF4-FFF2-40B4-BE49-F238E27FC236}">
                  <a16:creationId xmlns:a16="http://schemas.microsoft.com/office/drawing/2014/main" id="{7F516910-95E5-41CE-4C84-B781763BDE9F}"/>
                </a:ext>
              </a:extLst>
            </p:cNvPr>
            <p:cNvSpPr/>
            <p:nvPr/>
          </p:nvSpPr>
          <p:spPr>
            <a:xfrm>
              <a:off x="3475675" y="2192500"/>
              <a:ext cx="313425" cy="121550"/>
            </a:xfrm>
            <a:custGeom>
              <a:avLst/>
              <a:gdLst/>
              <a:ahLst/>
              <a:cxnLst/>
              <a:rect l="l" t="t" r="r" b="b"/>
              <a:pathLst>
                <a:path w="12537" h="4862" extrusionOk="0">
                  <a:moveTo>
                    <a:pt x="1929" y="0"/>
                  </a:moveTo>
                  <a:cubicBezTo>
                    <a:pt x="1254" y="515"/>
                    <a:pt x="450" y="1286"/>
                    <a:pt x="225" y="2186"/>
                  </a:cubicBezTo>
                  <a:cubicBezTo>
                    <a:pt x="65" y="2668"/>
                    <a:pt x="33" y="3118"/>
                    <a:pt x="0" y="3472"/>
                  </a:cubicBezTo>
                  <a:cubicBezTo>
                    <a:pt x="129" y="3504"/>
                    <a:pt x="225" y="3536"/>
                    <a:pt x="322" y="3568"/>
                  </a:cubicBezTo>
                  <a:cubicBezTo>
                    <a:pt x="2147" y="4086"/>
                    <a:pt x="4318" y="4862"/>
                    <a:pt x="5635" y="4862"/>
                  </a:cubicBezTo>
                  <a:cubicBezTo>
                    <a:pt x="5710" y="4862"/>
                    <a:pt x="5782" y="4859"/>
                    <a:pt x="5851" y="4854"/>
                  </a:cubicBezTo>
                  <a:cubicBezTo>
                    <a:pt x="7169" y="4758"/>
                    <a:pt x="8454" y="3858"/>
                    <a:pt x="8454" y="3858"/>
                  </a:cubicBezTo>
                  <a:cubicBezTo>
                    <a:pt x="8454" y="3858"/>
                    <a:pt x="10672" y="4854"/>
                    <a:pt x="11251" y="4854"/>
                  </a:cubicBezTo>
                  <a:cubicBezTo>
                    <a:pt x="11797" y="4854"/>
                    <a:pt x="12537" y="3858"/>
                    <a:pt x="11894" y="2829"/>
                  </a:cubicBezTo>
                  <a:cubicBezTo>
                    <a:pt x="11251" y="1801"/>
                    <a:pt x="9419" y="322"/>
                    <a:pt x="8422" y="322"/>
                  </a:cubicBezTo>
                  <a:cubicBezTo>
                    <a:pt x="7394" y="322"/>
                    <a:pt x="3633" y="868"/>
                    <a:pt x="3633" y="868"/>
                  </a:cubicBezTo>
                  <a:cubicBezTo>
                    <a:pt x="3633" y="868"/>
                    <a:pt x="2926" y="515"/>
                    <a:pt x="1929"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368;p64">
              <a:extLst>
                <a:ext uri="{FF2B5EF4-FFF2-40B4-BE49-F238E27FC236}">
                  <a16:creationId xmlns:a16="http://schemas.microsoft.com/office/drawing/2014/main" id="{8B9F556A-BEB3-DA0F-65A1-6E99EDB581F2}"/>
                </a:ext>
              </a:extLst>
            </p:cNvPr>
            <p:cNvSpPr/>
            <p:nvPr/>
          </p:nvSpPr>
          <p:spPr>
            <a:xfrm>
              <a:off x="3469250" y="2185675"/>
              <a:ext cx="316650" cy="135425"/>
            </a:xfrm>
            <a:custGeom>
              <a:avLst/>
              <a:gdLst/>
              <a:ahLst/>
              <a:cxnLst/>
              <a:rect l="l" t="t" r="r" b="b"/>
              <a:pathLst>
                <a:path w="12666" h="5417" extrusionOk="0">
                  <a:moveTo>
                    <a:pt x="2228" y="589"/>
                  </a:moveTo>
                  <a:lnTo>
                    <a:pt x="2228" y="589"/>
                  </a:lnTo>
                  <a:cubicBezTo>
                    <a:pt x="3160" y="1084"/>
                    <a:pt x="3761" y="1398"/>
                    <a:pt x="3761" y="1398"/>
                  </a:cubicBezTo>
                  <a:cubicBezTo>
                    <a:pt x="3825" y="1431"/>
                    <a:pt x="3890" y="1431"/>
                    <a:pt x="3922" y="1431"/>
                  </a:cubicBezTo>
                  <a:cubicBezTo>
                    <a:pt x="3954" y="1431"/>
                    <a:pt x="4886" y="1270"/>
                    <a:pt x="5947" y="1141"/>
                  </a:cubicBezTo>
                  <a:cubicBezTo>
                    <a:pt x="7008" y="981"/>
                    <a:pt x="8197" y="852"/>
                    <a:pt x="8679" y="852"/>
                  </a:cubicBezTo>
                  <a:cubicBezTo>
                    <a:pt x="8872" y="852"/>
                    <a:pt x="9129" y="916"/>
                    <a:pt x="9419" y="1077"/>
                  </a:cubicBezTo>
                  <a:cubicBezTo>
                    <a:pt x="10351" y="1495"/>
                    <a:pt x="11476" y="2524"/>
                    <a:pt x="11926" y="3231"/>
                  </a:cubicBezTo>
                  <a:cubicBezTo>
                    <a:pt x="12054" y="3488"/>
                    <a:pt x="12119" y="3713"/>
                    <a:pt x="12119" y="3938"/>
                  </a:cubicBezTo>
                  <a:cubicBezTo>
                    <a:pt x="12119" y="4195"/>
                    <a:pt x="12022" y="4452"/>
                    <a:pt x="11894" y="4613"/>
                  </a:cubicBezTo>
                  <a:cubicBezTo>
                    <a:pt x="11733" y="4806"/>
                    <a:pt x="11572" y="4870"/>
                    <a:pt x="11508" y="4870"/>
                  </a:cubicBezTo>
                  <a:cubicBezTo>
                    <a:pt x="11412" y="4870"/>
                    <a:pt x="11187" y="4806"/>
                    <a:pt x="10897" y="4709"/>
                  </a:cubicBezTo>
                  <a:cubicBezTo>
                    <a:pt x="10479" y="4581"/>
                    <a:pt x="9965" y="4356"/>
                    <a:pt x="9547" y="4195"/>
                  </a:cubicBezTo>
                  <a:cubicBezTo>
                    <a:pt x="9129" y="4002"/>
                    <a:pt x="8840" y="3874"/>
                    <a:pt x="8840" y="3874"/>
                  </a:cubicBezTo>
                  <a:cubicBezTo>
                    <a:pt x="8800" y="3860"/>
                    <a:pt x="8760" y="3852"/>
                    <a:pt x="8720" y="3852"/>
                  </a:cubicBezTo>
                  <a:cubicBezTo>
                    <a:pt x="8664" y="3852"/>
                    <a:pt x="8607" y="3868"/>
                    <a:pt x="8551" y="3906"/>
                  </a:cubicBezTo>
                  <a:lnTo>
                    <a:pt x="8519" y="3938"/>
                  </a:lnTo>
                  <a:cubicBezTo>
                    <a:pt x="8261" y="4099"/>
                    <a:pt x="7136" y="4806"/>
                    <a:pt x="6108" y="4870"/>
                  </a:cubicBezTo>
                  <a:lnTo>
                    <a:pt x="5915" y="4870"/>
                  </a:lnTo>
                  <a:cubicBezTo>
                    <a:pt x="5304" y="4870"/>
                    <a:pt x="4436" y="4677"/>
                    <a:pt x="3504" y="4420"/>
                  </a:cubicBezTo>
                  <a:cubicBezTo>
                    <a:pt x="2572" y="4163"/>
                    <a:pt x="1575" y="3841"/>
                    <a:pt x="643" y="3584"/>
                  </a:cubicBezTo>
                  <a:cubicBezTo>
                    <a:pt x="612" y="3574"/>
                    <a:pt x="582" y="3564"/>
                    <a:pt x="551" y="3554"/>
                  </a:cubicBezTo>
                  <a:lnTo>
                    <a:pt x="551" y="3554"/>
                  </a:lnTo>
                  <a:cubicBezTo>
                    <a:pt x="563" y="3264"/>
                    <a:pt x="609" y="2915"/>
                    <a:pt x="740" y="2524"/>
                  </a:cubicBezTo>
                  <a:cubicBezTo>
                    <a:pt x="921" y="1769"/>
                    <a:pt x="1612" y="1071"/>
                    <a:pt x="2228" y="589"/>
                  </a:cubicBezTo>
                  <a:close/>
                  <a:moveTo>
                    <a:pt x="2158" y="0"/>
                  </a:moveTo>
                  <a:cubicBezTo>
                    <a:pt x="2106" y="0"/>
                    <a:pt x="2058" y="16"/>
                    <a:pt x="2025" y="48"/>
                  </a:cubicBezTo>
                  <a:cubicBezTo>
                    <a:pt x="1318" y="595"/>
                    <a:pt x="482" y="1366"/>
                    <a:pt x="225" y="2363"/>
                  </a:cubicBezTo>
                  <a:cubicBezTo>
                    <a:pt x="65" y="2909"/>
                    <a:pt x="0" y="3359"/>
                    <a:pt x="0" y="3745"/>
                  </a:cubicBezTo>
                  <a:cubicBezTo>
                    <a:pt x="0" y="3874"/>
                    <a:pt x="65" y="3970"/>
                    <a:pt x="193" y="4002"/>
                  </a:cubicBezTo>
                  <a:cubicBezTo>
                    <a:pt x="290" y="4034"/>
                    <a:pt x="418" y="4066"/>
                    <a:pt x="482" y="4099"/>
                  </a:cubicBezTo>
                  <a:cubicBezTo>
                    <a:pt x="1415" y="4356"/>
                    <a:pt x="2411" y="4677"/>
                    <a:pt x="3375" y="4934"/>
                  </a:cubicBezTo>
                  <a:cubicBezTo>
                    <a:pt x="4308" y="5224"/>
                    <a:pt x="5208" y="5417"/>
                    <a:pt x="5915" y="5417"/>
                  </a:cubicBezTo>
                  <a:lnTo>
                    <a:pt x="6140" y="5417"/>
                  </a:lnTo>
                  <a:cubicBezTo>
                    <a:pt x="6847" y="5352"/>
                    <a:pt x="7522" y="5095"/>
                    <a:pt x="8036" y="4838"/>
                  </a:cubicBezTo>
                  <a:cubicBezTo>
                    <a:pt x="8351" y="4670"/>
                    <a:pt x="8611" y="4516"/>
                    <a:pt x="8754" y="4420"/>
                  </a:cubicBezTo>
                  <a:lnTo>
                    <a:pt x="8754" y="4420"/>
                  </a:lnTo>
                  <a:cubicBezTo>
                    <a:pt x="8956" y="4512"/>
                    <a:pt x="9357" y="4691"/>
                    <a:pt x="9804" y="4870"/>
                  </a:cubicBezTo>
                  <a:cubicBezTo>
                    <a:pt x="10094" y="4999"/>
                    <a:pt x="10447" y="5127"/>
                    <a:pt x="10737" y="5224"/>
                  </a:cubicBezTo>
                  <a:cubicBezTo>
                    <a:pt x="11026" y="5320"/>
                    <a:pt x="11283" y="5384"/>
                    <a:pt x="11508" y="5417"/>
                  </a:cubicBezTo>
                  <a:cubicBezTo>
                    <a:pt x="11797" y="5384"/>
                    <a:pt x="12087" y="5224"/>
                    <a:pt x="12312" y="4967"/>
                  </a:cubicBezTo>
                  <a:cubicBezTo>
                    <a:pt x="12504" y="4677"/>
                    <a:pt x="12665" y="4324"/>
                    <a:pt x="12665" y="3938"/>
                  </a:cubicBezTo>
                  <a:cubicBezTo>
                    <a:pt x="12665" y="3616"/>
                    <a:pt x="12569" y="3263"/>
                    <a:pt x="12376" y="2941"/>
                  </a:cubicBezTo>
                  <a:cubicBezTo>
                    <a:pt x="12022" y="2395"/>
                    <a:pt x="11379" y="1752"/>
                    <a:pt x="10704" y="1238"/>
                  </a:cubicBezTo>
                  <a:cubicBezTo>
                    <a:pt x="10351" y="981"/>
                    <a:pt x="9997" y="756"/>
                    <a:pt x="9676" y="595"/>
                  </a:cubicBezTo>
                  <a:cubicBezTo>
                    <a:pt x="9322" y="434"/>
                    <a:pt x="9001" y="306"/>
                    <a:pt x="8679" y="306"/>
                  </a:cubicBezTo>
                  <a:cubicBezTo>
                    <a:pt x="8133" y="306"/>
                    <a:pt x="6943" y="466"/>
                    <a:pt x="5851" y="595"/>
                  </a:cubicBezTo>
                  <a:cubicBezTo>
                    <a:pt x="4969" y="728"/>
                    <a:pt x="4176" y="840"/>
                    <a:pt x="3933" y="874"/>
                  </a:cubicBezTo>
                  <a:lnTo>
                    <a:pt x="3933" y="874"/>
                  </a:lnTo>
                  <a:cubicBezTo>
                    <a:pt x="3717" y="765"/>
                    <a:pt x="3108" y="458"/>
                    <a:pt x="2315" y="48"/>
                  </a:cubicBezTo>
                  <a:cubicBezTo>
                    <a:pt x="2266" y="16"/>
                    <a:pt x="2210"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369;p64">
              <a:extLst>
                <a:ext uri="{FF2B5EF4-FFF2-40B4-BE49-F238E27FC236}">
                  <a16:creationId xmlns:a16="http://schemas.microsoft.com/office/drawing/2014/main" id="{A2525BC9-65AF-C598-3BFF-90549448C9F6}"/>
                </a:ext>
              </a:extLst>
            </p:cNvPr>
            <p:cNvSpPr/>
            <p:nvPr/>
          </p:nvSpPr>
          <p:spPr>
            <a:xfrm>
              <a:off x="2555550" y="1784050"/>
              <a:ext cx="278875" cy="381950"/>
            </a:xfrm>
            <a:custGeom>
              <a:avLst/>
              <a:gdLst/>
              <a:ahLst/>
              <a:cxnLst/>
              <a:rect l="l" t="t" r="r" b="b"/>
              <a:pathLst>
                <a:path w="11155" h="15278" extrusionOk="0">
                  <a:moveTo>
                    <a:pt x="3555" y="0"/>
                  </a:moveTo>
                  <a:cubicBezTo>
                    <a:pt x="3290" y="0"/>
                    <a:pt x="3034" y="34"/>
                    <a:pt x="2797" y="105"/>
                  </a:cubicBezTo>
                  <a:cubicBezTo>
                    <a:pt x="2507" y="170"/>
                    <a:pt x="354" y="2548"/>
                    <a:pt x="193" y="5249"/>
                  </a:cubicBezTo>
                  <a:cubicBezTo>
                    <a:pt x="0" y="7981"/>
                    <a:pt x="2057" y="12481"/>
                    <a:pt x="2443" y="13220"/>
                  </a:cubicBezTo>
                  <a:cubicBezTo>
                    <a:pt x="2797" y="13960"/>
                    <a:pt x="2347" y="15278"/>
                    <a:pt x="3279" y="15278"/>
                  </a:cubicBezTo>
                  <a:cubicBezTo>
                    <a:pt x="4211" y="15278"/>
                    <a:pt x="7104" y="10970"/>
                    <a:pt x="7104" y="10970"/>
                  </a:cubicBezTo>
                  <a:cubicBezTo>
                    <a:pt x="7104" y="10970"/>
                    <a:pt x="7431" y="10990"/>
                    <a:pt x="7891" y="10990"/>
                  </a:cubicBezTo>
                  <a:cubicBezTo>
                    <a:pt x="8886" y="10990"/>
                    <a:pt x="10505" y="10899"/>
                    <a:pt x="10768" y="10327"/>
                  </a:cubicBezTo>
                  <a:cubicBezTo>
                    <a:pt x="11154" y="9460"/>
                    <a:pt x="8133" y="4799"/>
                    <a:pt x="7490" y="2806"/>
                  </a:cubicBezTo>
                  <a:cubicBezTo>
                    <a:pt x="6942" y="1134"/>
                    <a:pt x="5086" y="0"/>
                    <a:pt x="35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370;p64">
              <a:extLst>
                <a:ext uri="{FF2B5EF4-FFF2-40B4-BE49-F238E27FC236}">
                  <a16:creationId xmlns:a16="http://schemas.microsoft.com/office/drawing/2014/main" id="{E438AF8B-8272-FBAF-5564-79D7867BD393}"/>
                </a:ext>
              </a:extLst>
            </p:cNvPr>
            <p:cNvSpPr/>
            <p:nvPr/>
          </p:nvSpPr>
          <p:spPr>
            <a:xfrm>
              <a:off x="2553125" y="1777025"/>
              <a:ext cx="278875" cy="396200"/>
            </a:xfrm>
            <a:custGeom>
              <a:avLst/>
              <a:gdLst/>
              <a:ahLst/>
              <a:cxnLst/>
              <a:rect l="l" t="t" r="r" b="b"/>
              <a:pathLst>
                <a:path w="11155" h="15848" extrusionOk="0">
                  <a:moveTo>
                    <a:pt x="3633" y="547"/>
                  </a:moveTo>
                  <a:cubicBezTo>
                    <a:pt x="4340" y="547"/>
                    <a:pt x="5144" y="804"/>
                    <a:pt x="5819" y="1287"/>
                  </a:cubicBezTo>
                  <a:cubicBezTo>
                    <a:pt x="6526" y="1737"/>
                    <a:pt x="7072" y="2412"/>
                    <a:pt x="7330" y="3183"/>
                  </a:cubicBezTo>
                  <a:cubicBezTo>
                    <a:pt x="7651" y="4147"/>
                    <a:pt x="8487" y="5658"/>
                    <a:pt x="9226" y="7137"/>
                  </a:cubicBezTo>
                  <a:cubicBezTo>
                    <a:pt x="9612" y="7844"/>
                    <a:pt x="9965" y="8551"/>
                    <a:pt x="10223" y="9130"/>
                  </a:cubicBezTo>
                  <a:cubicBezTo>
                    <a:pt x="10351" y="9419"/>
                    <a:pt x="10448" y="9676"/>
                    <a:pt x="10544" y="9901"/>
                  </a:cubicBezTo>
                  <a:cubicBezTo>
                    <a:pt x="10608" y="10126"/>
                    <a:pt x="10640" y="10319"/>
                    <a:pt x="10640" y="10416"/>
                  </a:cubicBezTo>
                  <a:cubicBezTo>
                    <a:pt x="10640" y="10448"/>
                    <a:pt x="10640" y="10480"/>
                    <a:pt x="10608" y="10480"/>
                  </a:cubicBezTo>
                  <a:lnTo>
                    <a:pt x="10634" y="10492"/>
                  </a:lnTo>
                  <a:lnTo>
                    <a:pt x="10634" y="10492"/>
                  </a:lnTo>
                  <a:cubicBezTo>
                    <a:pt x="10596" y="10556"/>
                    <a:pt x="10502" y="10645"/>
                    <a:pt x="10351" y="10705"/>
                  </a:cubicBezTo>
                  <a:cubicBezTo>
                    <a:pt x="10062" y="10833"/>
                    <a:pt x="9644" y="10898"/>
                    <a:pt x="9226" y="10930"/>
                  </a:cubicBezTo>
                  <a:cubicBezTo>
                    <a:pt x="8776" y="10994"/>
                    <a:pt x="8326" y="10994"/>
                    <a:pt x="7973" y="10994"/>
                  </a:cubicBezTo>
                  <a:lnTo>
                    <a:pt x="7233" y="10994"/>
                  </a:lnTo>
                  <a:cubicBezTo>
                    <a:pt x="7137" y="10994"/>
                    <a:pt x="7040" y="11026"/>
                    <a:pt x="6976" y="11091"/>
                  </a:cubicBezTo>
                  <a:cubicBezTo>
                    <a:pt x="6976" y="11091"/>
                    <a:pt x="6815" y="11380"/>
                    <a:pt x="6526" y="11766"/>
                  </a:cubicBezTo>
                  <a:cubicBezTo>
                    <a:pt x="6108" y="12376"/>
                    <a:pt x="5433" y="13276"/>
                    <a:pt x="4790" y="14016"/>
                  </a:cubicBezTo>
                  <a:cubicBezTo>
                    <a:pt x="4469" y="14401"/>
                    <a:pt x="4147" y="14723"/>
                    <a:pt x="3890" y="14980"/>
                  </a:cubicBezTo>
                  <a:cubicBezTo>
                    <a:pt x="3762" y="15076"/>
                    <a:pt x="3633" y="15173"/>
                    <a:pt x="3537" y="15237"/>
                  </a:cubicBezTo>
                  <a:cubicBezTo>
                    <a:pt x="3440" y="15269"/>
                    <a:pt x="3376" y="15302"/>
                    <a:pt x="3376" y="15302"/>
                  </a:cubicBezTo>
                  <a:cubicBezTo>
                    <a:pt x="3279" y="15302"/>
                    <a:pt x="3215" y="15269"/>
                    <a:pt x="3183" y="15269"/>
                  </a:cubicBezTo>
                  <a:cubicBezTo>
                    <a:pt x="3151" y="15237"/>
                    <a:pt x="3119" y="15205"/>
                    <a:pt x="3054" y="15076"/>
                  </a:cubicBezTo>
                  <a:cubicBezTo>
                    <a:pt x="2990" y="14916"/>
                    <a:pt x="2990" y="14659"/>
                    <a:pt x="2958" y="14337"/>
                  </a:cubicBezTo>
                  <a:cubicBezTo>
                    <a:pt x="2958" y="14016"/>
                    <a:pt x="2926" y="13694"/>
                    <a:pt x="2765" y="13373"/>
                  </a:cubicBezTo>
                  <a:cubicBezTo>
                    <a:pt x="2604" y="13019"/>
                    <a:pt x="2026" y="11830"/>
                    <a:pt x="1511" y="10351"/>
                  </a:cubicBezTo>
                  <a:cubicBezTo>
                    <a:pt x="997" y="8905"/>
                    <a:pt x="515" y="7201"/>
                    <a:pt x="515" y="5883"/>
                  </a:cubicBezTo>
                  <a:cubicBezTo>
                    <a:pt x="515" y="5787"/>
                    <a:pt x="547" y="5658"/>
                    <a:pt x="547" y="5562"/>
                  </a:cubicBezTo>
                  <a:cubicBezTo>
                    <a:pt x="644" y="4244"/>
                    <a:pt x="1190" y="3022"/>
                    <a:pt x="1769" y="2122"/>
                  </a:cubicBezTo>
                  <a:cubicBezTo>
                    <a:pt x="2058" y="1640"/>
                    <a:pt x="2347" y="1287"/>
                    <a:pt x="2604" y="997"/>
                  </a:cubicBezTo>
                  <a:cubicBezTo>
                    <a:pt x="2701" y="869"/>
                    <a:pt x="2829" y="772"/>
                    <a:pt x="2894" y="708"/>
                  </a:cubicBezTo>
                  <a:lnTo>
                    <a:pt x="2990" y="644"/>
                  </a:lnTo>
                  <a:cubicBezTo>
                    <a:pt x="3183" y="579"/>
                    <a:pt x="3408" y="547"/>
                    <a:pt x="3633" y="547"/>
                  </a:cubicBezTo>
                  <a:close/>
                  <a:moveTo>
                    <a:pt x="3633" y="1"/>
                  </a:moveTo>
                  <a:cubicBezTo>
                    <a:pt x="3344" y="1"/>
                    <a:pt x="3087" y="33"/>
                    <a:pt x="2829" y="129"/>
                  </a:cubicBezTo>
                  <a:cubicBezTo>
                    <a:pt x="2765" y="129"/>
                    <a:pt x="2701" y="161"/>
                    <a:pt x="2669" y="194"/>
                  </a:cubicBezTo>
                  <a:cubicBezTo>
                    <a:pt x="2508" y="322"/>
                    <a:pt x="2315" y="515"/>
                    <a:pt x="2058" y="836"/>
                  </a:cubicBezTo>
                  <a:cubicBezTo>
                    <a:pt x="1286" y="1737"/>
                    <a:pt x="161" y="3504"/>
                    <a:pt x="1" y="5530"/>
                  </a:cubicBezTo>
                  <a:cubicBezTo>
                    <a:pt x="1" y="5626"/>
                    <a:pt x="1" y="5755"/>
                    <a:pt x="1" y="5883"/>
                  </a:cubicBezTo>
                  <a:cubicBezTo>
                    <a:pt x="1" y="7330"/>
                    <a:pt x="483" y="9065"/>
                    <a:pt x="997" y="10544"/>
                  </a:cubicBezTo>
                  <a:cubicBezTo>
                    <a:pt x="1544" y="12023"/>
                    <a:pt x="2090" y="13244"/>
                    <a:pt x="2283" y="13630"/>
                  </a:cubicBezTo>
                  <a:cubicBezTo>
                    <a:pt x="2444" y="13887"/>
                    <a:pt x="2412" y="14401"/>
                    <a:pt x="2476" y="14851"/>
                  </a:cubicBezTo>
                  <a:cubicBezTo>
                    <a:pt x="2508" y="15076"/>
                    <a:pt x="2540" y="15302"/>
                    <a:pt x="2669" y="15494"/>
                  </a:cubicBezTo>
                  <a:cubicBezTo>
                    <a:pt x="2733" y="15591"/>
                    <a:pt x="2829" y="15687"/>
                    <a:pt x="2958" y="15752"/>
                  </a:cubicBezTo>
                  <a:cubicBezTo>
                    <a:pt x="3087" y="15816"/>
                    <a:pt x="3215" y="15848"/>
                    <a:pt x="3376" y="15848"/>
                  </a:cubicBezTo>
                  <a:cubicBezTo>
                    <a:pt x="3601" y="15816"/>
                    <a:pt x="3762" y="15719"/>
                    <a:pt x="3954" y="15591"/>
                  </a:cubicBezTo>
                  <a:cubicBezTo>
                    <a:pt x="4276" y="15366"/>
                    <a:pt x="4662" y="15012"/>
                    <a:pt x="5047" y="14562"/>
                  </a:cubicBezTo>
                  <a:cubicBezTo>
                    <a:pt x="6011" y="13461"/>
                    <a:pt x="7068" y="11936"/>
                    <a:pt x="7352" y="11520"/>
                  </a:cubicBezTo>
                  <a:lnTo>
                    <a:pt x="7352" y="11520"/>
                  </a:lnTo>
                  <a:cubicBezTo>
                    <a:pt x="7489" y="11530"/>
                    <a:pt x="7709" y="11541"/>
                    <a:pt x="7973" y="11541"/>
                  </a:cubicBezTo>
                  <a:cubicBezTo>
                    <a:pt x="8455" y="11541"/>
                    <a:pt x="9130" y="11508"/>
                    <a:pt x="9740" y="11412"/>
                  </a:cubicBezTo>
                  <a:cubicBezTo>
                    <a:pt x="10030" y="11380"/>
                    <a:pt x="10319" y="11283"/>
                    <a:pt x="10544" y="11187"/>
                  </a:cubicBezTo>
                  <a:cubicBezTo>
                    <a:pt x="10801" y="11091"/>
                    <a:pt x="10994" y="10962"/>
                    <a:pt x="11123" y="10705"/>
                  </a:cubicBezTo>
                  <a:cubicBezTo>
                    <a:pt x="11155" y="10608"/>
                    <a:pt x="11155" y="10512"/>
                    <a:pt x="11155" y="10416"/>
                  </a:cubicBezTo>
                  <a:cubicBezTo>
                    <a:pt x="11155" y="10223"/>
                    <a:pt x="11123" y="9998"/>
                    <a:pt x="11026" y="9741"/>
                  </a:cubicBezTo>
                  <a:cubicBezTo>
                    <a:pt x="10769" y="8873"/>
                    <a:pt x="10094" y="7619"/>
                    <a:pt x="9419" y="6333"/>
                  </a:cubicBezTo>
                  <a:cubicBezTo>
                    <a:pt x="8776" y="5047"/>
                    <a:pt x="8101" y="3794"/>
                    <a:pt x="7844" y="3022"/>
                  </a:cubicBezTo>
                  <a:cubicBezTo>
                    <a:pt x="7522" y="2090"/>
                    <a:pt x="6880" y="1351"/>
                    <a:pt x="6140" y="836"/>
                  </a:cubicBezTo>
                  <a:cubicBezTo>
                    <a:pt x="5369" y="322"/>
                    <a:pt x="4469" y="1"/>
                    <a:pt x="3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371;p64">
              <a:extLst>
                <a:ext uri="{FF2B5EF4-FFF2-40B4-BE49-F238E27FC236}">
                  <a16:creationId xmlns:a16="http://schemas.microsoft.com/office/drawing/2014/main" id="{2E8D099A-134A-F89E-D074-60A0B3F8DC2C}"/>
                </a:ext>
              </a:extLst>
            </p:cNvPr>
            <p:cNvSpPr/>
            <p:nvPr/>
          </p:nvSpPr>
          <p:spPr>
            <a:xfrm>
              <a:off x="2599750" y="1732350"/>
              <a:ext cx="225025" cy="346875"/>
            </a:xfrm>
            <a:custGeom>
              <a:avLst/>
              <a:gdLst/>
              <a:ahLst/>
              <a:cxnLst/>
              <a:rect l="l" t="t" r="r" b="b"/>
              <a:pathLst>
                <a:path w="9001" h="13875" extrusionOk="0">
                  <a:moveTo>
                    <a:pt x="1641" y="1"/>
                  </a:moveTo>
                  <a:cubicBezTo>
                    <a:pt x="1306" y="1"/>
                    <a:pt x="1046" y="184"/>
                    <a:pt x="836" y="759"/>
                  </a:cubicBezTo>
                  <a:cubicBezTo>
                    <a:pt x="836" y="759"/>
                    <a:pt x="836" y="3299"/>
                    <a:pt x="482" y="4616"/>
                  </a:cubicBezTo>
                  <a:cubicBezTo>
                    <a:pt x="97" y="5902"/>
                    <a:pt x="0" y="6577"/>
                    <a:pt x="1414" y="8635"/>
                  </a:cubicBezTo>
                  <a:cubicBezTo>
                    <a:pt x="2829" y="10692"/>
                    <a:pt x="6011" y="13874"/>
                    <a:pt x="6011" y="13874"/>
                  </a:cubicBezTo>
                  <a:cubicBezTo>
                    <a:pt x="6011" y="13874"/>
                    <a:pt x="6204" y="11720"/>
                    <a:pt x="6300" y="10499"/>
                  </a:cubicBezTo>
                  <a:cubicBezTo>
                    <a:pt x="6365" y="9277"/>
                    <a:pt x="8261" y="8538"/>
                    <a:pt x="8615" y="7992"/>
                  </a:cubicBezTo>
                  <a:cubicBezTo>
                    <a:pt x="9000" y="7413"/>
                    <a:pt x="6558" y="7027"/>
                    <a:pt x="5625" y="5356"/>
                  </a:cubicBezTo>
                  <a:cubicBezTo>
                    <a:pt x="4693" y="3652"/>
                    <a:pt x="4693" y="759"/>
                    <a:pt x="3375" y="470"/>
                  </a:cubicBezTo>
                  <a:cubicBezTo>
                    <a:pt x="2632" y="307"/>
                    <a:pt x="2073" y="1"/>
                    <a:pt x="1641"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372;p64">
              <a:extLst>
                <a:ext uri="{FF2B5EF4-FFF2-40B4-BE49-F238E27FC236}">
                  <a16:creationId xmlns:a16="http://schemas.microsoft.com/office/drawing/2014/main" id="{2830E0B6-E9CD-FAC5-2BEE-1D03A7E079A2}"/>
                </a:ext>
              </a:extLst>
            </p:cNvPr>
            <p:cNvSpPr/>
            <p:nvPr/>
          </p:nvSpPr>
          <p:spPr>
            <a:xfrm>
              <a:off x="2598925" y="1725600"/>
              <a:ext cx="224250" cy="360350"/>
            </a:xfrm>
            <a:custGeom>
              <a:avLst/>
              <a:gdLst/>
              <a:ahLst/>
              <a:cxnLst/>
              <a:rect l="l" t="t" r="r" b="b"/>
              <a:pathLst>
                <a:path w="8970" h="14414" extrusionOk="0">
                  <a:moveTo>
                    <a:pt x="8455" y="8101"/>
                  </a:moveTo>
                  <a:cubicBezTo>
                    <a:pt x="8452" y="8103"/>
                    <a:pt x="8450" y="8106"/>
                    <a:pt x="8447" y="8109"/>
                  </a:cubicBezTo>
                  <a:lnTo>
                    <a:pt x="8447" y="8109"/>
                  </a:lnTo>
                  <a:lnTo>
                    <a:pt x="8423" y="8101"/>
                  </a:lnTo>
                  <a:close/>
                  <a:moveTo>
                    <a:pt x="1672" y="547"/>
                  </a:moveTo>
                  <a:cubicBezTo>
                    <a:pt x="1833" y="547"/>
                    <a:pt x="2058" y="611"/>
                    <a:pt x="2347" y="708"/>
                  </a:cubicBezTo>
                  <a:cubicBezTo>
                    <a:pt x="2637" y="804"/>
                    <a:pt x="2958" y="933"/>
                    <a:pt x="3344" y="997"/>
                  </a:cubicBezTo>
                  <a:cubicBezTo>
                    <a:pt x="3601" y="1061"/>
                    <a:pt x="3762" y="1222"/>
                    <a:pt x="3955" y="1511"/>
                  </a:cubicBezTo>
                  <a:cubicBezTo>
                    <a:pt x="4212" y="1993"/>
                    <a:pt x="4405" y="2701"/>
                    <a:pt x="4630" y="3472"/>
                  </a:cubicBezTo>
                  <a:cubicBezTo>
                    <a:pt x="4823" y="4244"/>
                    <a:pt x="5048" y="5079"/>
                    <a:pt x="5433" y="5754"/>
                  </a:cubicBezTo>
                  <a:cubicBezTo>
                    <a:pt x="5915" y="6622"/>
                    <a:pt x="6719" y="7137"/>
                    <a:pt x="7362" y="7522"/>
                  </a:cubicBezTo>
                  <a:cubicBezTo>
                    <a:pt x="7716" y="7683"/>
                    <a:pt x="8005" y="7844"/>
                    <a:pt x="8198" y="7972"/>
                  </a:cubicBezTo>
                  <a:cubicBezTo>
                    <a:pt x="8294" y="8037"/>
                    <a:pt x="8390" y="8101"/>
                    <a:pt x="8423" y="8133"/>
                  </a:cubicBezTo>
                  <a:lnTo>
                    <a:pt x="8423" y="8133"/>
                  </a:lnTo>
                  <a:cubicBezTo>
                    <a:pt x="8345" y="8210"/>
                    <a:pt x="8199" y="8348"/>
                    <a:pt x="8005" y="8487"/>
                  </a:cubicBezTo>
                  <a:cubicBezTo>
                    <a:pt x="7651" y="8744"/>
                    <a:pt x="7201" y="9033"/>
                    <a:pt x="6816" y="9387"/>
                  </a:cubicBezTo>
                  <a:cubicBezTo>
                    <a:pt x="6430" y="9740"/>
                    <a:pt x="6108" y="10190"/>
                    <a:pt x="6044" y="10769"/>
                  </a:cubicBezTo>
                  <a:cubicBezTo>
                    <a:pt x="6012" y="11380"/>
                    <a:pt x="5948" y="12215"/>
                    <a:pt x="5883" y="12890"/>
                  </a:cubicBezTo>
                  <a:cubicBezTo>
                    <a:pt x="5861" y="13131"/>
                    <a:pt x="5843" y="13353"/>
                    <a:pt x="5828" y="13542"/>
                  </a:cubicBezTo>
                  <a:lnTo>
                    <a:pt x="5828" y="13542"/>
                  </a:lnTo>
                  <a:cubicBezTo>
                    <a:pt x="5794" y="13509"/>
                    <a:pt x="5759" y="13474"/>
                    <a:pt x="5723" y="13437"/>
                  </a:cubicBezTo>
                  <a:cubicBezTo>
                    <a:pt x="4758" y="12440"/>
                    <a:pt x="2701" y="10255"/>
                    <a:pt x="1672" y="8744"/>
                  </a:cubicBezTo>
                  <a:cubicBezTo>
                    <a:pt x="1222" y="8101"/>
                    <a:pt x="933" y="7619"/>
                    <a:pt x="772" y="7201"/>
                  </a:cubicBezTo>
                  <a:cubicBezTo>
                    <a:pt x="612" y="6783"/>
                    <a:pt x="547" y="6462"/>
                    <a:pt x="547" y="6172"/>
                  </a:cubicBezTo>
                  <a:cubicBezTo>
                    <a:pt x="547" y="5786"/>
                    <a:pt x="612" y="5433"/>
                    <a:pt x="772" y="4951"/>
                  </a:cubicBezTo>
                  <a:cubicBezTo>
                    <a:pt x="965" y="4244"/>
                    <a:pt x="1062" y="3279"/>
                    <a:pt x="1094" y="2476"/>
                  </a:cubicBezTo>
                  <a:cubicBezTo>
                    <a:pt x="1153" y="1742"/>
                    <a:pt x="1158" y="1143"/>
                    <a:pt x="1158" y="1043"/>
                  </a:cubicBezTo>
                  <a:lnTo>
                    <a:pt x="1158" y="1043"/>
                  </a:lnTo>
                  <a:cubicBezTo>
                    <a:pt x="1244" y="834"/>
                    <a:pt x="1330" y="701"/>
                    <a:pt x="1415" y="643"/>
                  </a:cubicBezTo>
                  <a:cubicBezTo>
                    <a:pt x="1480" y="579"/>
                    <a:pt x="1544" y="547"/>
                    <a:pt x="1672" y="547"/>
                  </a:cubicBezTo>
                  <a:close/>
                  <a:moveTo>
                    <a:pt x="1672" y="0"/>
                  </a:moveTo>
                  <a:cubicBezTo>
                    <a:pt x="1447" y="0"/>
                    <a:pt x="1222" y="65"/>
                    <a:pt x="1062" y="225"/>
                  </a:cubicBezTo>
                  <a:cubicBezTo>
                    <a:pt x="869" y="386"/>
                    <a:pt x="740" y="643"/>
                    <a:pt x="644" y="933"/>
                  </a:cubicBezTo>
                  <a:lnTo>
                    <a:pt x="612" y="1029"/>
                  </a:lnTo>
                  <a:cubicBezTo>
                    <a:pt x="612" y="1029"/>
                    <a:pt x="612" y="1190"/>
                    <a:pt x="612" y="1447"/>
                  </a:cubicBezTo>
                  <a:cubicBezTo>
                    <a:pt x="580" y="2186"/>
                    <a:pt x="515" y="3858"/>
                    <a:pt x="258" y="4790"/>
                  </a:cubicBezTo>
                  <a:cubicBezTo>
                    <a:pt x="97" y="5272"/>
                    <a:pt x="1" y="5722"/>
                    <a:pt x="1" y="6172"/>
                  </a:cubicBezTo>
                  <a:cubicBezTo>
                    <a:pt x="1" y="6558"/>
                    <a:pt x="65" y="6944"/>
                    <a:pt x="290" y="7426"/>
                  </a:cubicBezTo>
                  <a:cubicBezTo>
                    <a:pt x="483" y="7876"/>
                    <a:pt x="772" y="8390"/>
                    <a:pt x="1222" y="9065"/>
                  </a:cubicBezTo>
                  <a:cubicBezTo>
                    <a:pt x="1930" y="10094"/>
                    <a:pt x="3087" y="11412"/>
                    <a:pt x="4083" y="12473"/>
                  </a:cubicBezTo>
                  <a:cubicBezTo>
                    <a:pt x="5048" y="13533"/>
                    <a:pt x="5851" y="14337"/>
                    <a:pt x="5851" y="14337"/>
                  </a:cubicBezTo>
                  <a:cubicBezTo>
                    <a:pt x="5898" y="14384"/>
                    <a:pt x="5980" y="14414"/>
                    <a:pt x="6058" y="14414"/>
                  </a:cubicBezTo>
                  <a:cubicBezTo>
                    <a:pt x="6087" y="14414"/>
                    <a:pt x="6115" y="14410"/>
                    <a:pt x="6141" y="14401"/>
                  </a:cubicBezTo>
                  <a:cubicBezTo>
                    <a:pt x="6237" y="14369"/>
                    <a:pt x="6301" y="14273"/>
                    <a:pt x="6301" y="14176"/>
                  </a:cubicBezTo>
                  <a:cubicBezTo>
                    <a:pt x="6301" y="14176"/>
                    <a:pt x="6494" y="12023"/>
                    <a:pt x="6591" y="10801"/>
                  </a:cubicBezTo>
                  <a:cubicBezTo>
                    <a:pt x="6591" y="10576"/>
                    <a:pt x="6719" y="10351"/>
                    <a:pt x="6880" y="10126"/>
                  </a:cubicBezTo>
                  <a:cubicBezTo>
                    <a:pt x="7137" y="9772"/>
                    <a:pt x="7555" y="9451"/>
                    <a:pt x="7941" y="9194"/>
                  </a:cubicBezTo>
                  <a:cubicBezTo>
                    <a:pt x="8133" y="9065"/>
                    <a:pt x="8326" y="8937"/>
                    <a:pt x="8487" y="8808"/>
                  </a:cubicBezTo>
                  <a:cubicBezTo>
                    <a:pt x="8648" y="8679"/>
                    <a:pt x="8776" y="8551"/>
                    <a:pt x="8873" y="8390"/>
                  </a:cubicBezTo>
                  <a:cubicBezTo>
                    <a:pt x="8937" y="8326"/>
                    <a:pt x="8969" y="8229"/>
                    <a:pt x="8969" y="8133"/>
                  </a:cubicBezTo>
                  <a:cubicBezTo>
                    <a:pt x="8969" y="7972"/>
                    <a:pt x="8873" y="7844"/>
                    <a:pt x="8808" y="7747"/>
                  </a:cubicBezTo>
                  <a:cubicBezTo>
                    <a:pt x="8648" y="7587"/>
                    <a:pt x="8455" y="7490"/>
                    <a:pt x="8198" y="7362"/>
                  </a:cubicBezTo>
                  <a:cubicBezTo>
                    <a:pt x="7491" y="6944"/>
                    <a:pt x="6398" y="6429"/>
                    <a:pt x="5883" y="5497"/>
                  </a:cubicBezTo>
                  <a:cubicBezTo>
                    <a:pt x="5465" y="4694"/>
                    <a:pt x="5208" y="3569"/>
                    <a:pt x="4951" y="2572"/>
                  </a:cubicBezTo>
                  <a:cubicBezTo>
                    <a:pt x="4790" y="2090"/>
                    <a:pt x="4630" y="1640"/>
                    <a:pt x="4405" y="1254"/>
                  </a:cubicBezTo>
                  <a:cubicBezTo>
                    <a:pt x="4212" y="868"/>
                    <a:pt x="3890" y="579"/>
                    <a:pt x="3473" y="483"/>
                  </a:cubicBezTo>
                  <a:cubicBezTo>
                    <a:pt x="3119" y="418"/>
                    <a:pt x="2797" y="290"/>
                    <a:pt x="2508" y="193"/>
                  </a:cubicBezTo>
                  <a:cubicBezTo>
                    <a:pt x="2219" y="97"/>
                    <a:pt x="1962" y="0"/>
                    <a:pt x="1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373;p64">
              <a:extLst>
                <a:ext uri="{FF2B5EF4-FFF2-40B4-BE49-F238E27FC236}">
                  <a16:creationId xmlns:a16="http://schemas.microsoft.com/office/drawing/2014/main" id="{D34FFDE2-1ED7-081D-27FB-1EEBDFA74A33}"/>
                </a:ext>
              </a:extLst>
            </p:cNvPr>
            <p:cNvSpPr/>
            <p:nvPr/>
          </p:nvSpPr>
          <p:spPr>
            <a:xfrm>
              <a:off x="2517775" y="1419200"/>
              <a:ext cx="483000" cy="427600"/>
            </a:xfrm>
            <a:custGeom>
              <a:avLst/>
              <a:gdLst/>
              <a:ahLst/>
              <a:cxnLst/>
              <a:rect l="l" t="t" r="r" b="b"/>
              <a:pathLst>
                <a:path w="19320" h="17104" extrusionOk="0">
                  <a:moveTo>
                    <a:pt x="10020" y="1"/>
                  </a:moveTo>
                  <a:cubicBezTo>
                    <a:pt x="9505" y="1"/>
                    <a:pt x="8981" y="24"/>
                    <a:pt x="8454" y="74"/>
                  </a:cubicBezTo>
                  <a:cubicBezTo>
                    <a:pt x="3279" y="524"/>
                    <a:pt x="933" y="3899"/>
                    <a:pt x="483" y="7274"/>
                  </a:cubicBezTo>
                  <a:cubicBezTo>
                    <a:pt x="0" y="10649"/>
                    <a:pt x="3568" y="13928"/>
                    <a:pt x="3954" y="14507"/>
                  </a:cubicBezTo>
                  <a:cubicBezTo>
                    <a:pt x="4308" y="15053"/>
                    <a:pt x="3858" y="15632"/>
                    <a:pt x="4983" y="16017"/>
                  </a:cubicBezTo>
                  <a:cubicBezTo>
                    <a:pt x="5358" y="16135"/>
                    <a:pt x="5743" y="16175"/>
                    <a:pt x="6091" y="16175"/>
                  </a:cubicBezTo>
                  <a:cubicBezTo>
                    <a:pt x="6786" y="16175"/>
                    <a:pt x="7329" y="16017"/>
                    <a:pt x="7329" y="16017"/>
                  </a:cubicBezTo>
                  <a:cubicBezTo>
                    <a:pt x="7329" y="16017"/>
                    <a:pt x="8062" y="17104"/>
                    <a:pt x="9326" y="17104"/>
                  </a:cubicBezTo>
                  <a:cubicBezTo>
                    <a:pt x="9488" y="17104"/>
                    <a:pt x="9658" y="17086"/>
                    <a:pt x="9837" y="17046"/>
                  </a:cubicBezTo>
                  <a:cubicBezTo>
                    <a:pt x="11444" y="16660"/>
                    <a:pt x="10962" y="13478"/>
                    <a:pt x="11637" y="13092"/>
                  </a:cubicBezTo>
                  <a:cubicBezTo>
                    <a:pt x="12279" y="12706"/>
                    <a:pt x="12762" y="11517"/>
                    <a:pt x="14722" y="10392"/>
                  </a:cubicBezTo>
                  <a:cubicBezTo>
                    <a:pt x="16683" y="9267"/>
                    <a:pt x="16683" y="7563"/>
                    <a:pt x="16683" y="7563"/>
                  </a:cubicBezTo>
                  <a:cubicBezTo>
                    <a:pt x="16683" y="7563"/>
                    <a:pt x="19319" y="6824"/>
                    <a:pt x="18837" y="4188"/>
                  </a:cubicBezTo>
                  <a:cubicBezTo>
                    <a:pt x="18433" y="1822"/>
                    <a:pt x="14534" y="1"/>
                    <a:pt x="10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374;p64">
              <a:extLst>
                <a:ext uri="{FF2B5EF4-FFF2-40B4-BE49-F238E27FC236}">
                  <a16:creationId xmlns:a16="http://schemas.microsoft.com/office/drawing/2014/main" id="{D8442A3A-F2FD-87F2-21ED-32451548C5DE}"/>
                </a:ext>
              </a:extLst>
            </p:cNvPr>
            <p:cNvSpPr/>
            <p:nvPr/>
          </p:nvSpPr>
          <p:spPr>
            <a:xfrm>
              <a:off x="2521800" y="1412200"/>
              <a:ext cx="474950" cy="441200"/>
            </a:xfrm>
            <a:custGeom>
              <a:avLst/>
              <a:gdLst/>
              <a:ahLst/>
              <a:cxnLst/>
              <a:rect l="l" t="t" r="r" b="b"/>
              <a:pathLst>
                <a:path w="18998" h="17648" extrusionOk="0">
                  <a:moveTo>
                    <a:pt x="9804" y="547"/>
                  </a:moveTo>
                  <a:cubicBezTo>
                    <a:pt x="12054" y="547"/>
                    <a:pt x="14111" y="997"/>
                    <a:pt x="15687" y="1736"/>
                  </a:cubicBezTo>
                  <a:cubicBezTo>
                    <a:pt x="16458" y="2090"/>
                    <a:pt x="17101" y="2540"/>
                    <a:pt x="17583" y="2990"/>
                  </a:cubicBezTo>
                  <a:cubicBezTo>
                    <a:pt x="18033" y="3472"/>
                    <a:pt x="18322" y="3986"/>
                    <a:pt x="18419" y="4500"/>
                  </a:cubicBezTo>
                  <a:cubicBezTo>
                    <a:pt x="18451" y="4725"/>
                    <a:pt x="18483" y="4918"/>
                    <a:pt x="18483" y="5079"/>
                  </a:cubicBezTo>
                  <a:cubicBezTo>
                    <a:pt x="18483" y="6043"/>
                    <a:pt x="17969" y="6654"/>
                    <a:pt x="17487" y="7040"/>
                  </a:cubicBezTo>
                  <a:cubicBezTo>
                    <a:pt x="17229" y="7233"/>
                    <a:pt x="16972" y="7393"/>
                    <a:pt x="16779" y="7458"/>
                  </a:cubicBezTo>
                  <a:cubicBezTo>
                    <a:pt x="16683" y="7522"/>
                    <a:pt x="16587" y="7554"/>
                    <a:pt x="16522" y="7554"/>
                  </a:cubicBezTo>
                  <a:lnTo>
                    <a:pt x="16458" y="7586"/>
                  </a:lnTo>
                  <a:cubicBezTo>
                    <a:pt x="16329" y="7618"/>
                    <a:pt x="16265" y="7715"/>
                    <a:pt x="16265" y="7843"/>
                  </a:cubicBezTo>
                  <a:cubicBezTo>
                    <a:pt x="16265" y="7908"/>
                    <a:pt x="16233" y="8326"/>
                    <a:pt x="16008" y="8808"/>
                  </a:cubicBezTo>
                  <a:cubicBezTo>
                    <a:pt x="15751" y="9322"/>
                    <a:pt x="15301" y="9933"/>
                    <a:pt x="14433" y="10415"/>
                  </a:cubicBezTo>
                  <a:cubicBezTo>
                    <a:pt x="13404" y="10994"/>
                    <a:pt x="12794" y="11604"/>
                    <a:pt x="12311" y="12119"/>
                  </a:cubicBezTo>
                  <a:cubicBezTo>
                    <a:pt x="11861" y="12633"/>
                    <a:pt x="11572" y="13019"/>
                    <a:pt x="11347" y="13147"/>
                  </a:cubicBezTo>
                  <a:cubicBezTo>
                    <a:pt x="11186" y="13244"/>
                    <a:pt x="11090" y="13372"/>
                    <a:pt x="11026" y="13533"/>
                  </a:cubicBezTo>
                  <a:cubicBezTo>
                    <a:pt x="10897" y="13790"/>
                    <a:pt x="10865" y="14112"/>
                    <a:pt x="10801" y="14497"/>
                  </a:cubicBezTo>
                  <a:cubicBezTo>
                    <a:pt x="10704" y="15044"/>
                    <a:pt x="10640" y="15654"/>
                    <a:pt x="10447" y="16137"/>
                  </a:cubicBezTo>
                  <a:cubicBezTo>
                    <a:pt x="10351" y="16394"/>
                    <a:pt x="10254" y="16587"/>
                    <a:pt x="10126" y="16747"/>
                  </a:cubicBezTo>
                  <a:cubicBezTo>
                    <a:pt x="9965" y="16908"/>
                    <a:pt x="9836" y="17005"/>
                    <a:pt x="9611" y="17037"/>
                  </a:cubicBezTo>
                  <a:cubicBezTo>
                    <a:pt x="9451" y="17101"/>
                    <a:pt x="9290" y="17101"/>
                    <a:pt x="9161" y="17101"/>
                  </a:cubicBezTo>
                  <a:cubicBezTo>
                    <a:pt x="8583" y="17101"/>
                    <a:pt x="8165" y="16876"/>
                    <a:pt x="7843" y="16619"/>
                  </a:cubicBezTo>
                  <a:cubicBezTo>
                    <a:pt x="7683" y="16490"/>
                    <a:pt x="7554" y="16362"/>
                    <a:pt x="7490" y="16265"/>
                  </a:cubicBezTo>
                  <a:lnTo>
                    <a:pt x="7393" y="16169"/>
                  </a:lnTo>
                  <a:lnTo>
                    <a:pt x="7393" y="16137"/>
                  </a:lnTo>
                  <a:lnTo>
                    <a:pt x="7361" y="16137"/>
                  </a:lnTo>
                  <a:cubicBezTo>
                    <a:pt x="7315" y="16067"/>
                    <a:pt x="7252" y="16014"/>
                    <a:pt x="7172" y="16014"/>
                  </a:cubicBezTo>
                  <a:cubicBezTo>
                    <a:pt x="7141" y="16014"/>
                    <a:pt x="7108" y="16022"/>
                    <a:pt x="7072" y="16040"/>
                  </a:cubicBezTo>
                  <a:cubicBezTo>
                    <a:pt x="6943" y="16072"/>
                    <a:pt x="6493" y="16169"/>
                    <a:pt x="5915" y="16169"/>
                  </a:cubicBezTo>
                  <a:cubicBezTo>
                    <a:pt x="5593" y="16169"/>
                    <a:pt x="5240" y="16137"/>
                    <a:pt x="4886" y="16040"/>
                  </a:cubicBezTo>
                  <a:cubicBezTo>
                    <a:pt x="4629" y="15944"/>
                    <a:pt x="4500" y="15847"/>
                    <a:pt x="4404" y="15783"/>
                  </a:cubicBezTo>
                  <a:cubicBezTo>
                    <a:pt x="4340" y="15719"/>
                    <a:pt x="4307" y="15654"/>
                    <a:pt x="4307" y="15590"/>
                  </a:cubicBezTo>
                  <a:cubicBezTo>
                    <a:pt x="4243" y="15494"/>
                    <a:pt x="4243" y="15365"/>
                    <a:pt x="4211" y="15204"/>
                  </a:cubicBezTo>
                  <a:cubicBezTo>
                    <a:pt x="4179" y="15044"/>
                    <a:pt x="4147" y="14851"/>
                    <a:pt x="3986" y="14626"/>
                  </a:cubicBezTo>
                  <a:cubicBezTo>
                    <a:pt x="3954" y="14529"/>
                    <a:pt x="3857" y="14433"/>
                    <a:pt x="3729" y="14304"/>
                  </a:cubicBezTo>
                  <a:cubicBezTo>
                    <a:pt x="3311" y="13822"/>
                    <a:pt x="2507" y="12954"/>
                    <a:pt x="1800" y="11861"/>
                  </a:cubicBezTo>
                  <a:cubicBezTo>
                    <a:pt x="1125" y="10769"/>
                    <a:pt x="547" y="9483"/>
                    <a:pt x="547" y="8197"/>
                  </a:cubicBezTo>
                  <a:cubicBezTo>
                    <a:pt x="547" y="8004"/>
                    <a:pt x="547" y="7779"/>
                    <a:pt x="579" y="7586"/>
                  </a:cubicBezTo>
                  <a:cubicBezTo>
                    <a:pt x="804" y="5947"/>
                    <a:pt x="1479" y="4340"/>
                    <a:pt x="2732" y="3054"/>
                  </a:cubicBezTo>
                  <a:cubicBezTo>
                    <a:pt x="3986" y="1768"/>
                    <a:pt x="5786" y="836"/>
                    <a:pt x="8293" y="611"/>
                  </a:cubicBezTo>
                  <a:cubicBezTo>
                    <a:pt x="8808" y="579"/>
                    <a:pt x="9322" y="547"/>
                    <a:pt x="9804" y="547"/>
                  </a:cubicBezTo>
                  <a:close/>
                  <a:moveTo>
                    <a:pt x="9804" y="0"/>
                  </a:moveTo>
                  <a:cubicBezTo>
                    <a:pt x="9290" y="0"/>
                    <a:pt x="8775" y="32"/>
                    <a:pt x="8261" y="64"/>
                  </a:cubicBezTo>
                  <a:cubicBezTo>
                    <a:pt x="5625" y="322"/>
                    <a:pt x="3665" y="1318"/>
                    <a:pt x="2347" y="2668"/>
                  </a:cubicBezTo>
                  <a:cubicBezTo>
                    <a:pt x="997" y="4050"/>
                    <a:pt x="289" y="5786"/>
                    <a:pt x="32" y="7522"/>
                  </a:cubicBezTo>
                  <a:cubicBezTo>
                    <a:pt x="0" y="7747"/>
                    <a:pt x="0" y="7972"/>
                    <a:pt x="0" y="8197"/>
                  </a:cubicBezTo>
                  <a:cubicBezTo>
                    <a:pt x="0" y="9836"/>
                    <a:pt x="836" y="11411"/>
                    <a:pt x="1672" y="12633"/>
                  </a:cubicBezTo>
                  <a:cubicBezTo>
                    <a:pt x="2089" y="13212"/>
                    <a:pt x="2539" y="13758"/>
                    <a:pt x="2893" y="14144"/>
                  </a:cubicBezTo>
                  <a:cubicBezTo>
                    <a:pt x="3054" y="14337"/>
                    <a:pt x="3215" y="14529"/>
                    <a:pt x="3311" y="14658"/>
                  </a:cubicBezTo>
                  <a:cubicBezTo>
                    <a:pt x="3440" y="14787"/>
                    <a:pt x="3536" y="14883"/>
                    <a:pt x="3568" y="14915"/>
                  </a:cubicBezTo>
                  <a:cubicBezTo>
                    <a:pt x="3632" y="15044"/>
                    <a:pt x="3665" y="15140"/>
                    <a:pt x="3665" y="15237"/>
                  </a:cubicBezTo>
                  <a:cubicBezTo>
                    <a:pt x="3729" y="15429"/>
                    <a:pt x="3729" y="15654"/>
                    <a:pt x="3857" y="15912"/>
                  </a:cubicBezTo>
                  <a:cubicBezTo>
                    <a:pt x="3922" y="16040"/>
                    <a:pt x="4018" y="16169"/>
                    <a:pt x="4179" y="16265"/>
                  </a:cubicBezTo>
                  <a:cubicBezTo>
                    <a:pt x="4307" y="16362"/>
                    <a:pt x="4500" y="16458"/>
                    <a:pt x="4725" y="16522"/>
                  </a:cubicBezTo>
                  <a:cubicBezTo>
                    <a:pt x="5143" y="16683"/>
                    <a:pt x="5561" y="16715"/>
                    <a:pt x="5915" y="16715"/>
                  </a:cubicBezTo>
                  <a:cubicBezTo>
                    <a:pt x="6412" y="16715"/>
                    <a:pt x="6822" y="16643"/>
                    <a:pt x="7047" y="16585"/>
                  </a:cubicBezTo>
                  <a:lnTo>
                    <a:pt x="7047" y="16585"/>
                  </a:lnTo>
                  <a:cubicBezTo>
                    <a:pt x="7141" y="16703"/>
                    <a:pt x="7299" y="16870"/>
                    <a:pt x="7522" y="17037"/>
                  </a:cubicBezTo>
                  <a:cubicBezTo>
                    <a:pt x="7875" y="17326"/>
                    <a:pt x="8422" y="17647"/>
                    <a:pt x="9161" y="17647"/>
                  </a:cubicBezTo>
                  <a:cubicBezTo>
                    <a:pt x="9354" y="17647"/>
                    <a:pt x="9547" y="17615"/>
                    <a:pt x="9740" y="17583"/>
                  </a:cubicBezTo>
                  <a:cubicBezTo>
                    <a:pt x="10222" y="17455"/>
                    <a:pt x="10576" y="17101"/>
                    <a:pt x="10768" y="16715"/>
                  </a:cubicBezTo>
                  <a:cubicBezTo>
                    <a:pt x="11090" y="16105"/>
                    <a:pt x="11186" y="15365"/>
                    <a:pt x="11315" y="14722"/>
                  </a:cubicBezTo>
                  <a:cubicBezTo>
                    <a:pt x="11347" y="14401"/>
                    <a:pt x="11379" y="14112"/>
                    <a:pt x="11443" y="13919"/>
                  </a:cubicBezTo>
                  <a:cubicBezTo>
                    <a:pt x="11476" y="13822"/>
                    <a:pt x="11508" y="13726"/>
                    <a:pt x="11540" y="13694"/>
                  </a:cubicBezTo>
                  <a:cubicBezTo>
                    <a:pt x="11572" y="13629"/>
                    <a:pt x="11604" y="13597"/>
                    <a:pt x="11604" y="13597"/>
                  </a:cubicBezTo>
                  <a:cubicBezTo>
                    <a:pt x="12022" y="13372"/>
                    <a:pt x="12279" y="12954"/>
                    <a:pt x="12729" y="12472"/>
                  </a:cubicBezTo>
                  <a:cubicBezTo>
                    <a:pt x="13147" y="11990"/>
                    <a:pt x="13726" y="11444"/>
                    <a:pt x="14690" y="10897"/>
                  </a:cubicBezTo>
                  <a:cubicBezTo>
                    <a:pt x="15719" y="10286"/>
                    <a:pt x="16265" y="9547"/>
                    <a:pt x="16522" y="8936"/>
                  </a:cubicBezTo>
                  <a:cubicBezTo>
                    <a:pt x="16683" y="8555"/>
                    <a:pt x="16756" y="8236"/>
                    <a:pt x="16788" y="8042"/>
                  </a:cubicBezTo>
                  <a:lnTo>
                    <a:pt x="16788" y="8042"/>
                  </a:lnTo>
                  <a:cubicBezTo>
                    <a:pt x="17004" y="7960"/>
                    <a:pt x="17399" y="7781"/>
                    <a:pt x="17808" y="7458"/>
                  </a:cubicBezTo>
                  <a:cubicBezTo>
                    <a:pt x="18387" y="7008"/>
                    <a:pt x="18997" y="6236"/>
                    <a:pt x="18997" y="5079"/>
                  </a:cubicBezTo>
                  <a:cubicBezTo>
                    <a:pt x="18997" y="4854"/>
                    <a:pt x="18997" y="4661"/>
                    <a:pt x="18933" y="4436"/>
                  </a:cubicBezTo>
                  <a:cubicBezTo>
                    <a:pt x="18837" y="3761"/>
                    <a:pt x="18483" y="3150"/>
                    <a:pt x="17937" y="2636"/>
                  </a:cubicBezTo>
                  <a:cubicBezTo>
                    <a:pt x="16362" y="1029"/>
                    <a:pt x="13276" y="0"/>
                    <a:pt x="9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375;p64">
              <a:extLst>
                <a:ext uri="{FF2B5EF4-FFF2-40B4-BE49-F238E27FC236}">
                  <a16:creationId xmlns:a16="http://schemas.microsoft.com/office/drawing/2014/main" id="{E84384B4-E5BF-DF05-FD90-7AD86D3A885B}"/>
                </a:ext>
              </a:extLst>
            </p:cNvPr>
            <p:cNvSpPr/>
            <p:nvPr/>
          </p:nvSpPr>
          <p:spPr>
            <a:xfrm>
              <a:off x="2647575" y="1608275"/>
              <a:ext cx="315425" cy="350275"/>
            </a:xfrm>
            <a:custGeom>
              <a:avLst/>
              <a:gdLst/>
              <a:ahLst/>
              <a:cxnLst/>
              <a:rect l="l" t="t" r="r" b="b"/>
              <a:pathLst>
                <a:path w="12617" h="14011" extrusionOk="0">
                  <a:moveTo>
                    <a:pt x="11491" y="0"/>
                  </a:moveTo>
                  <a:cubicBezTo>
                    <a:pt x="11491" y="0"/>
                    <a:pt x="11041" y="1704"/>
                    <a:pt x="9530" y="1704"/>
                  </a:cubicBezTo>
                  <a:cubicBezTo>
                    <a:pt x="8020" y="1704"/>
                    <a:pt x="6541" y="1222"/>
                    <a:pt x="6541" y="1222"/>
                  </a:cubicBezTo>
                  <a:lnTo>
                    <a:pt x="6541" y="1222"/>
                  </a:lnTo>
                  <a:cubicBezTo>
                    <a:pt x="6541" y="1222"/>
                    <a:pt x="7280" y="3183"/>
                    <a:pt x="6702" y="4018"/>
                  </a:cubicBezTo>
                  <a:cubicBezTo>
                    <a:pt x="6155" y="4886"/>
                    <a:pt x="5223" y="4693"/>
                    <a:pt x="5030" y="5079"/>
                  </a:cubicBezTo>
                  <a:cubicBezTo>
                    <a:pt x="4837" y="5433"/>
                    <a:pt x="4934" y="7136"/>
                    <a:pt x="4837" y="7490"/>
                  </a:cubicBezTo>
                  <a:cubicBezTo>
                    <a:pt x="4773" y="7747"/>
                    <a:pt x="4466" y="8419"/>
                    <a:pt x="4097" y="8419"/>
                  </a:cubicBezTo>
                  <a:cubicBezTo>
                    <a:pt x="3912" y="8419"/>
                    <a:pt x="3712" y="8251"/>
                    <a:pt x="3519" y="7779"/>
                  </a:cubicBezTo>
                  <a:cubicBezTo>
                    <a:pt x="3519" y="7779"/>
                    <a:pt x="3712" y="6269"/>
                    <a:pt x="1848" y="6108"/>
                  </a:cubicBezTo>
                  <a:cubicBezTo>
                    <a:pt x="1751" y="6098"/>
                    <a:pt x="1660" y="6093"/>
                    <a:pt x="1575" y="6093"/>
                  </a:cubicBezTo>
                  <a:cubicBezTo>
                    <a:pt x="0" y="6093"/>
                    <a:pt x="453" y="7726"/>
                    <a:pt x="819" y="8519"/>
                  </a:cubicBezTo>
                  <a:cubicBezTo>
                    <a:pt x="1173" y="9387"/>
                    <a:pt x="2491" y="10029"/>
                    <a:pt x="2491" y="10029"/>
                  </a:cubicBezTo>
                  <a:cubicBezTo>
                    <a:pt x="2491" y="10029"/>
                    <a:pt x="2973" y="12183"/>
                    <a:pt x="3616" y="12376"/>
                  </a:cubicBezTo>
                  <a:cubicBezTo>
                    <a:pt x="4243" y="12555"/>
                    <a:pt x="7671" y="14010"/>
                    <a:pt x="8748" y="14010"/>
                  </a:cubicBezTo>
                  <a:cubicBezTo>
                    <a:pt x="8831" y="14010"/>
                    <a:pt x="8899" y="14002"/>
                    <a:pt x="8952" y="13983"/>
                  </a:cubicBezTo>
                  <a:cubicBezTo>
                    <a:pt x="9723" y="13694"/>
                    <a:pt x="10463" y="10222"/>
                    <a:pt x="10463" y="10222"/>
                  </a:cubicBezTo>
                  <a:cubicBezTo>
                    <a:pt x="10463" y="10222"/>
                    <a:pt x="11781" y="9579"/>
                    <a:pt x="11781" y="8904"/>
                  </a:cubicBezTo>
                  <a:cubicBezTo>
                    <a:pt x="11781" y="8262"/>
                    <a:pt x="11202" y="6365"/>
                    <a:pt x="11202" y="5915"/>
                  </a:cubicBezTo>
                  <a:cubicBezTo>
                    <a:pt x="11202" y="5433"/>
                    <a:pt x="12263" y="4115"/>
                    <a:pt x="12423" y="3086"/>
                  </a:cubicBezTo>
                  <a:cubicBezTo>
                    <a:pt x="12616" y="2058"/>
                    <a:pt x="11491" y="0"/>
                    <a:pt x="1149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376;p64">
              <a:extLst>
                <a:ext uri="{FF2B5EF4-FFF2-40B4-BE49-F238E27FC236}">
                  <a16:creationId xmlns:a16="http://schemas.microsoft.com/office/drawing/2014/main" id="{3D07A671-DD0C-58C8-DB94-E067D6F8F377}"/>
                </a:ext>
              </a:extLst>
            </p:cNvPr>
            <p:cNvSpPr/>
            <p:nvPr/>
          </p:nvSpPr>
          <p:spPr>
            <a:xfrm>
              <a:off x="2652775" y="1601625"/>
              <a:ext cx="312625" cy="363475"/>
            </a:xfrm>
            <a:custGeom>
              <a:avLst/>
              <a:gdLst/>
              <a:ahLst/>
              <a:cxnLst/>
              <a:rect l="l" t="t" r="r" b="b"/>
              <a:pathLst>
                <a:path w="12505" h="14539" extrusionOk="0">
                  <a:moveTo>
                    <a:pt x="11312" y="902"/>
                  </a:moveTo>
                  <a:cubicBezTo>
                    <a:pt x="11404" y="1095"/>
                    <a:pt x="11508" y="1328"/>
                    <a:pt x="11605" y="1584"/>
                  </a:cubicBezTo>
                  <a:cubicBezTo>
                    <a:pt x="11798" y="2099"/>
                    <a:pt x="11990" y="2709"/>
                    <a:pt x="11990" y="3095"/>
                  </a:cubicBezTo>
                  <a:cubicBezTo>
                    <a:pt x="11990" y="3192"/>
                    <a:pt x="11990" y="3256"/>
                    <a:pt x="11958" y="3320"/>
                  </a:cubicBezTo>
                  <a:cubicBezTo>
                    <a:pt x="11894" y="3770"/>
                    <a:pt x="11605" y="4349"/>
                    <a:pt x="11315" y="4863"/>
                  </a:cubicBezTo>
                  <a:cubicBezTo>
                    <a:pt x="11187" y="5120"/>
                    <a:pt x="11026" y="5345"/>
                    <a:pt x="10930" y="5570"/>
                  </a:cubicBezTo>
                  <a:cubicBezTo>
                    <a:pt x="10833" y="5795"/>
                    <a:pt x="10737" y="5956"/>
                    <a:pt x="10737" y="6181"/>
                  </a:cubicBezTo>
                  <a:cubicBezTo>
                    <a:pt x="10737" y="6342"/>
                    <a:pt x="10769" y="6535"/>
                    <a:pt x="10833" y="6792"/>
                  </a:cubicBezTo>
                  <a:cubicBezTo>
                    <a:pt x="10930" y="7177"/>
                    <a:pt x="11026" y="7660"/>
                    <a:pt x="11123" y="8110"/>
                  </a:cubicBezTo>
                  <a:cubicBezTo>
                    <a:pt x="11219" y="8560"/>
                    <a:pt x="11315" y="8978"/>
                    <a:pt x="11315" y="9170"/>
                  </a:cubicBezTo>
                  <a:cubicBezTo>
                    <a:pt x="11315" y="9235"/>
                    <a:pt x="11251" y="9363"/>
                    <a:pt x="11155" y="9492"/>
                  </a:cubicBezTo>
                  <a:cubicBezTo>
                    <a:pt x="10994" y="9685"/>
                    <a:pt x="10737" y="9878"/>
                    <a:pt x="10544" y="10006"/>
                  </a:cubicBezTo>
                  <a:cubicBezTo>
                    <a:pt x="10415" y="10103"/>
                    <a:pt x="10319" y="10135"/>
                    <a:pt x="10255" y="10199"/>
                  </a:cubicBezTo>
                  <a:lnTo>
                    <a:pt x="10158" y="10231"/>
                  </a:lnTo>
                  <a:lnTo>
                    <a:pt x="10126" y="10231"/>
                  </a:lnTo>
                  <a:cubicBezTo>
                    <a:pt x="10062" y="10295"/>
                    <a:pt x="10030" y="10360"/>
                    <a:pt x="9997" y="10424"/>
                  </a:cubicBezTo>
                  <a:cubicBezTo>
                    <a:pt x="9997" y="10424"/>
                    <a:pt x="9965" y="10649"/>
                    <a:pt x="9869" y="10970"/>
                  </a:cubicBezTo>
                  <a:cubicBezTo>
                    <a:pt x="9740" y="11453"/>
                    <a:pt x="9547" y="12192"/>
                    <a:pt x="9322" y="12835"/>
                  </a:cubicBezTo>
                  <a:cubicBezTo>
                    <a:pt x="9194" y="13156"/>
                    <a:pt x="9065" y="13446"/>
                    <a:pt x="8937" y="13638"/>
                  </a:cubicBezTo>
                  <a:cubicBezTo>
                    <a:pt x="8872" y="13767"/>
                    <a:pt x="8808" y="13831"/>
                    <a:pt x="8776" y="13896"/>
                  </a:cubicBezTo>
                  <a:cubicBezTo>
                    <a:pt x="8712" y="13960"/>
                    <a:pt x="8680" y="13992"/>
                    <a:pt x="8680" y="13992"/>
                  </a:cubicBezTo>
                  <a:lnTo>
                    <a:pt x="8519" y="13992"/>
                  </a:lnTo>
                  <a:cubicBezTo>
                    <a:pt x="8294" y="13992"/>
                    <a:pt x="7908" y="13928"/>
                    <a:pt x="7426" y="13767"/>
                  </a:cubicBezTo>
                  <a:cubicBezTo>
                    <a:pt x="6719" y="13574"/>
                    <a:pt x="5851" y="13253"/>
                    <a:pt x="5112" y="12996"/>
                  </a:cubicBezTo>
                  <a:cubicBezTo>
                    <a:pt x="4726" y="12835"/>
                    <a:pt x="4404" y="12706"/>
                    <a:pt x="4115" y="12610"/>
                  </a:cubicBezTo>
                  <a:cubicBezTo>
                    <a:pt x="3826" y="12513"/>
                    <a:pt x="3633" y="12417"/>
                    <a:pt x="3472" y="12385"/>
                  </a:cubicBezTo>
                  <a:cubicBezTo>
                    <a:pt x="3440" y="12385"/>
                    <a:pt x="3311" y="12256"/>
                    <a:pt x="3183" y="12063"/>
                  </a:cubicBezTo>
                  <a:cubicBezTo>
                    <a:pt x="3022" y="11742"/>
                    <a:pt x="2829" y="11292"/>
                    <a:pt x="2733" y="10906"/>
                  </a:cubicBezTo>
                  <a:cubicBezTo>
                    <a:pt x="2669" y="10713"/>
                    <a:pt x="2636" y="10553"/>
                    <a:pt x="2604" y="10424"/>
                  </a:cubicBezTo>
                  <a:cubicBezTo>
                    <a:pt x="2572" y="10328"/>
                    <a:pt x="2540" y="10231"/>
                    <a:pt x="2540" y="10231"/>
                  </a:cubicBezTo>
                  <a:cubicBezTo>
                    <a:pt x="2540" y="10167"/>
                    <a:pt x="2476" y="10103"/>
                    <a:pt x="2411" y="10070"/>
                  </a:cubicBezTo>
                  <a:lnTo>
                    <a:pt x="2347" y="10038"/>
                  </a:lnTo>
                  <a:cubicBezTo>
                    <a:pt x="2251" y="9974"/>
                    <a:pt x="1929" y="9781"/>
                    <a:pt x="1608" y="9556"/>
                  </a:cubicBezTo>
                  <a:cubicBezTo>
                    <a:pt x="1286" y="9299"/>
                    <a:pt x="965" y="8978"/>
                    <a:pt x="836" y="8688"/>
                  </a:cubicBezTo>
                  <a:cubicBezTo>
                    <a:pt x="708" y="8335"/>
                    <a:pt x="515" y="7820"/>
                    <a:pt x="515" y="7402"/>
                  </a:cubicBezTo>
                  <a:cubicBezTo>
                    <a:pt x="515" y="7177"/>
                    <a:pt x="579" y="6952"/>
                    <a:pt x="708" y="6856"/>
                  </a:cubicBezTo>
                  <a:cubicBezTo>
                    <a:pt x="804" y="6727"/>
                    <a:pt x="997" y="6631"/>
                    <a:pt x="1383" y="6599"/>
                  </a:cubicBezTo>
                  <a:cubicBezTo>
                    <a:pt x="1447" y="6599"/>
                    <a:pt x="1511" y="6631"/>
                    <a:pt x="1608" y="6631"/>
                  </a:cubicBezTo>
                  <a:cubicBezTo>
                    <a:pt x="2315" y="6695"/>
                    <a:pt x="2669" y="6952"/>
                    <a:pt x="2829" y="7242"/>
                  </a:cubicBezTo>
                  <a:cubicBezTo>
                    <a:pt x="3022" y="7499"/>
                    <a:pt x="3054" y="7788"/>
                    <a:pt x="3054" y="7949"/>
                  </a:cubicBezTo>
                  <a:lnTo>
                    <a:pt x="3054" y="8013"/>
                  </a:lnTo>
                  <a:lnTo>
                    <a:pt x="3086" y="8142"/>
                  </a:lnTo>
                  <a:cubicBezTo>
                    <a:pt x="3183" y="8399"/>
                    <a:pt x="3279" y="8592"/>
                    <a:pt x="3408" y="8720"/>
                  </a:cubicBezTo>
                  <a:cubicBezTo>
                    <a:pt x="3536" y="8849"/>
                    <a:pt x="3697" y="8945"/>
                    <a:pt x="3890" y="8945"/>
                  </a:cubicBezTo>
                  <a:cubicBezTo>
                    <a:pt x="4051" y="8945"/>
                    <a:pt x="4212" y="8881"/>
                    <a:pt x="4308" y="8785"/>
                  </a:cubicBezTo>
                  <a:cubicBezTo>
                    <a:pt x="4501" y="8656"/>
                    <a:pt x="4597" y="8463"/>
                    <a:pt x="4694" y="8303"/>
                  </a:cubicBezTo>
                  <a:cubicBezTo>
                    <a:pt x="4790" y="8110"/>
                    <a:pt x="4854" y="7949"/>
                    <a:pt x="4887" y="7820"/>
                  </a:cubicBezTo>
                  <a:cubicBezTo>
                    <a:pt x="4919" y="7692"/>
                    <a:pt x="4951" y="7499"/>
                    <a:pt x="4951" y="7274"/>
                  </a:cubicBezTo>
                  <a:cubicBezTo>
                    <a:pt x="4951" y="6952"/>
                    <a:pt x="4951" y="6535"/>
                    <a:pt x="4983" y="6181"/>
                  </a:cubicBezTo>
                  <a:cubicBezTo>
                    <a:pt x="4983" y="5988"/>
                    <a:pt x="4983" y="5827"/>
                    <a:pt x="5015" y="5699"/>
                  </a:cubicBezTo>
                  <a:cubicBezTo>
                    <a:pt x="5015" y="5570"/>
                    <a:pt x="5047" y="5474"/>
                    <a:pt x="5047" y="5442"/>
                  </a:cubicBezTo>
                  <a:lnTo>
                    <a:pt x="5079" y="5442"/>
                  </a:lnTo>
                  <a:cubicBezTo>
                    <a:pt x="5112" y="5409"/>
                    <a:pt x="5208" y="5377"/>
                    <a:pt x="5304" y="5345"/>
                  </a:cubicBezTo>
                  <a:cubicBezTo>
                    <a:pt x="5497" y="5281"/>
                    <a:pt x="5722" y="5217"/>
                    <a:pt x="5979" y="5088"/>
                  </a:cubicBezTo>
                  <a:cubicBezTo>
                    <a:pt x="6237" y="4959"/>
                    <a:pt x="6526" y="4767"/>
                    <a:pt x="6719" y="4445"/>
                  </a:cubicBezTo>
                  <a:cubicBezTo>
                    <a:pt x="6944" y="4156"/>
                    <a:pt x="6976" y="3770"/>
                    <a:pt x="6976" y="3417"/>
                  </a:cubicBezTo>
                  <a:cubicBezTo>
                    <a:pt x="6976" y="2862"/>
                    <a:pt x="6848" y="2275"/>
                    <a:pt x="6734" y="1876"/>
                  </a:cubicBezTo>
                  <a:lnTo>
                    <a:pt x="6734" y="1876"/>
                  </a:lnTo>
                  <a:cubicBezTo>
                    <a:pt x="7309" y="2019"/>
                    <a:pt x="8309" y="2227"/>
                    <a:pt x="9322" y="2227"/>
                  </a:cubicBezTo>
                  <a:cubicBezTo>
                    <a:pt x="10190" y="2227"/>
                    <a:pt x="10769" y="1713"/>
                    <a:pt x="11090" y="1263"/>
                  </a:cubicBezTo>
                  <a:cubicBezTo>
                    <a:pt x="11178" y="1140"/>
                    <a:pt x="11252" y="1017"/>
                    <a:pt x="11312" y="902"/>
                  </a:cubicBezTo>
                  <a:close/>
                  <a:moveTo>
                    <a:pt x="11316" y="1"/>
                  </a:moveTo>
                  <a:cubicBezTo>
                    <a:pt x="11296" y="1"/>
                    <a:pt x="11274" y="4"/>
                    <a:pt x="11251" y="9"/>
                  </a:cubicBezTo>
                  <a:cubicBezTo>
                    <a:pt x="11155" y="9"/>
                    <a:pt x="11058" y="106"/>
                    <a:pt x="11026" y="202"/>
                  </a:cubicBezTo>
                  <a:cubicBezTo>
                    <a:pt x="10994" y="266"/>
                    <a:pt x="10865" y="684"/>
                    <a:pt x="10608" y="1038"/>
                  </a:cubicBezTo>
                  <a:cubicBezTo>
                    <a:pt x="10319" y="1391"/>
                    <a:pt x="9933" y="1681"/>
                    <a:pt x="9322" y="1681"/>
                  </a:cubicBezTo>
                  <a:cubicBezTo>
                    <a:pt x="8583" y="1681"/>
                    <a:pt x="7876" y="1584"/>
                    <a:pt x="7297" y="1456"/>
                  </a:cubicBezTo>
                  <a:cubicBezTo>
                    <a:pt x="7040" y="1391"/>
                    <a:pt x="6815" y="1327"/>
                    <a:pt x="6654" y="1295"/>
                  </a:cubicBezTo>
                  <a:cubicBezTo>
                    <a:pt x="6558" y="1263"/>
                    <a:pt x="6494" y="1263"/>
                    <a:pt x="6462" y="1263"/>
                  </a:cubicBezTo>
                  <a:lnTo>
                    <a:pt x="6397" y="1231"/>
                  </a:lnTo>
                  <a:cubicBezTo>
                    <a:pt x="6371" y="1222"/>
                    <a:pt x="6346" y="1218"/>
                    <a:pt x="6320" y="1218"/>
                  </a:cubicBezTo>
                  <a:cubicBezTo>
                    <a:pt x="6252" y="1218"/>
                    <a:pt x="6187" y="1248"/>
                    <a:pt x="6140" y="1295"/>
                  </a:cubicBezTo>
                  <a:cubicBezTo>
                    <a:pt x="6044" y="1391"/>
                    <a:pt x="6044" y="1488"/>
                    <a:pt x="6076" y="1584"/>
                  </a:cubicBezTo>
                  <a:lnTo>
                    <a:pt x="6076" y="1616"/>
                  </a:lnTo>
                  <a:cubicBezTo>
                    <a:pt x="6172" y="1809"/>
                    <a:pt x="6462" y="2709"/>
                    <a:pt x="6462" y="3417"/>
                  </a:cubicBezTo>
                  <a:cubicBezTo>
                    <a:pt x="6462" y="3738"/>
                    <a:pt x="6397" y="3995"/>
                    <a:pt x="6301" y="4156"/>
                  </a:cubicBezTo>
                  <a:cubicBezTo>
                    <a:pt x="6044" y="4509"/>
                    <a:pt x="5754" y="4638"/>
                    <a:pt x="5433" y="4734"/>
                  </a:cubicBezTo>
                  <a:cubicBezTo>
                    <a:pt x="5272" y="4799"/>
                    <a:pt x="5144" y="4831"/>
                    <a:pt x="4983" y="4895"/>
                  </a:cubicBezTo>
                  <a:cubicBezTo>
                    <a:pt x="4919" y="4895"/>
                    <a:pt x="4854" y="4959"/>
                    <a:pt x="4758" y="4992"/>
                  </a:cubicBezTo>
                  <a:cubicBezTo>
                    <a:pt x="4694" y="5056"/>
                    <a:pt x="4629" y="5120"/>
                    <a:pt x="4565" y="5217"/>
                  </a:cubicBezTo>
                  <a:cubicBezTo>
                    <a:pt x="4533" y="5281"/>
                    <a:pt x="4533" y="5377"/>
                    <a:pt x="4501" y="5474"/>
                  </a:cubicBezTo>
                  <a:cubicBezTo>
                    <a:pt x="4437" y="5795"/>
                    <a:pt x="4437" y="6277"/>
                    <a:pt x="4404" y="6727"/>
                  </a:cubicBezTo>
                  <a:cubicBezTo>
                    <a:pt x="4404" y="6952"/>
                    <a:pt x="4404" y="7177"/>
                    <a:pt x="4404" y="7338"/>
                  </a:cubicBezTo>
                  <a:cubicBezTo>
                    <a:pt x="4404" y="7531"/>
                    <a:pt x="4372" y="7660"/>
                    <a:pt x="4372" y="7692"/>
                  </a:cubicBezTo>
                  <a:cubicBezTo>
                    <a:pt x="4340" y="7788"/>
                    <a:pt x="4276" y="8013"/>
                    <a:pt x="4147" y="8174"/>
                  </a:cubicBezTo>
                  <a:cubicBezTo>
                    <a:pt x="4083" y="8270"/>
                    <a:pt x="4051" y="8335"/>
                    <a:pt x="3987" y="8367"/>
                  </a:cubicBezTo>
                  <a:cubicBezTo>
                    <a:pt x="3922" y="8399"/>
                    <a:pt x="3890" y="8431"/>
                    <a:pt x="3890" y="8431"/>
                  </a:cubicBezTo>
                  <a:cubicBezTo>
                    <a:pt x="3890" y="8399"/>
                    <a:pt x="3858" y="8431"/>
                    <a:pt x="3794" y="8367"/>
                  </a:cubicBezTo>
                  <a:cubicBezTo>
                    <a:pt x="3737" y="8310"/>
                    <a:pt x="3680" y="8203"/>
                    <a:pt x="3601" y="8023"/>
                  </a:cubicBezTo>
                  <a:lnTo>
                    <a:pt x="3601" y="8023"/>
                  </a:lnTo>
                  <a:cubicBezTo>
                    <a:pt x="3601" y="8001"/>
                    <a:pt x="3601" y="7975"/>
                    <a:pt x="3601" y="7949"/>
                  </a:cubicBezTo>
                  <a:cubicBezTo>
                    <a:pt x="3601" y="7724"/>
                    <a:pt x="3569" y="7306"/>
                    <a:pt x="3279" y="6920"/>
                  </a:cubicBezTo>
                  <a:cubicBezTo>
                    <a:pt x="3022" y="6535"/>
                    <a:pt x="2508" y="6181"/>
                    <a:pt x="1672" y="6085"/>
                  </a:cubicBezTo>
                  <a:lnTo>
                    <a:pt x="1383" y="6085"/>
                  </a:lnTo>
                  <a:cubicBezTo>
                    <a:pt x="901" y="6085"/>
                    <a:pt x="515" y="6213"/>
                    <a:pt x="290" y="6502"/>
                  </a:cubicBezTo>
                  <a:cubicBezTo>
                    <a:pt x="65" y="6760"/>
                    <a:pt x="1" y="7081"/>
                    <a:pt x="1" y="7402"/>
                  </a:cubicBezTo>
                  <a:cubicBezTo>
                    <a:pt x="1" y="7949"/>
                    <a:pt x="193" y="8528"/>
                    <a:pt x="354" y="8913"/>
                  </a:cubicBezTo>
                  <a:cubicBezTo>
                    <a:pt x="579" y="9395"/>
                    <a:pt x="1029" y="9813"/>
                    <a:pt x="1415" y="10070"/>
                  </a:cubicBezTo>
                  <a:cubicBezTo>
                    <a:pt x="1693" y="10263"/>
                    <a:pt x="1928" y="10398"/>
                    <a:pt x="2055" y="10477"/>
                  </a:cubicBezTo>
                  <a:lnTo>
                    <a:pt x="2055" y="10477"/>
                  </a:lnTo>
                  <a:cubicBezTo>
                    <a:pt x="2103" y="10668"/>
                    <a:pt x="2208" y="11068"/>
                    <a:pt x="2347" y="11485"/>
                  </a:cubicBezTo>
                  <a:cubicBezTo>
                    <a:pt x="2444" y="11774"/>
                    <a:pt x="2572" y="12096"/>
                    <a:pt x="2733" y="12321"/>
                  </a:cubicBezTo>
                  <a:cubicBezTo>
                    <a:pt x="2894" y="12578"/>
                    <a:pt x="3054" y="12803"/>
                    <a:pt x="3344" y="12899"/>
                  </a:cubicBezTo>
                  <a:cubicBezTo>
                    <a:pt x="3472" y="12931"/>
                    <a:pt x="3794" y="13060"/>
                    <a:pt x="4212" y="13221"/>
                  </a:cubicBezTo>
                  <a:cubicBezTo>
                    <a:pt x="4854" y="13446"/>
                    <a:pt x="5690" y="13799"/>
                    <a:pt x="6494" y="14056"/>
                  </a:cubicBezTo>
                  <a:cubicBezTo>
                    <a:pt x="6912" y="14185"/>
                    <a:pt x="7297" y="14314"/>
                    <a:pt x="7651" y="14378"/>
                  </a:cubicBezTo>
                  <a:cubicBezTo>
                    <a:pt x="7972" y="14474"/>
                    <a:pt x="8294" y="14539"/>
                    <a:pt x="8519" y="14539"/>
                  </a:cubicBezTo>
                  <a:cubicBezTo>
                    <a:pt x="8647" y="14539"/>
                    <a:pt x="8744" y="14539"/>
                    <a:pt x="8840" y="14474"/>
                  </a:cubicBezTo>
                  <a:cubicBezTo>
                    <a:pt x="9033" y="14410"/>
                    <a:pt x="9130" y="14314"/>
                    <a:pt x="9258" y="14153"/>
                  </a:cubicBezTo>
                  <a:cubicBezTo>
                    <a:pt x="9451" y="13896"/>
                    <a:pt x="9612" y="13574"/>
                    <a:pt x="9740" y="13188"/>
                  </a:cubicBezTo>
                  <a:cubicBezTo>
                    <a:pt x="10117" y="12220"/>
                    <a:pt x="10404" y="11026"/>
                    <a:pt x="10487" y="10663"/>
                  </a:cubicBezTo>
                  <a:lnTo>
                    <a:pt x="10487" y="10663"/>
                  </a:lnTo>
                  <a:cubicBezTo>
                    <a:pt x="10618" y="10596"/>
                    <a:pt x="10854" y="10467"/>
                    <a:pt x="11090" y="10295"/>
                  </a:cubicBezTo>
                  <a:cubicBezTo>
                    <a:pt x="11251" y="10167"/>
                    <a:pt x="11444" y="10006"/>
                    <a:pt x="11573" y="9813"/>
                  </a:cubicBezTo>
                  <a:cubicBezTo>
                    <a:pt x="11733" y="9653"/>
                    <a:pt x="11830" y="9428"/>
                    <a:pt x="11830" y="9170"/>
                  </a:cubicBezTo>
                  <a:cubicBezTo>
                    <a:pt x="11830" y="8978"/>
                    <a:pt x="11798" y="8720"/>
                    <a:pt x="11733" y="8431"/>
                  </a:cubicBezTo>
                  <a:cubicBezTo>
                    <a:pt x="11669" y="8013"/>
                    <a:pt x="11540" y="7531"/>
                    <a:pt x="11444" y="7081"/>
                  </a:cubicBezTo>
                  <a:cubicBezTo>
                    <a:pt x="11412" y="6888"/>
                    <a:pt x="11348" y="6695"/>
                    <a:pt x="11315" y="6502"/>
                  </a:cubicBezTo>
                  <a:cubicBezTo>
                    <a:pt x="11283" y="6342"/>
                    <a:pt x="11283" y="6213"/>
                    <a:pt x="11283" y="6181"/>
                  </a:cubicBezTo>
                  <a:cubicBezTo>
                    <a:pt x="11283" y="6149"/>
                    <a:pt x="11315" y="5988"/>
                    <a:pt x="11412" y="5795"/>
                  </a:cubicBezTo>
                  <a:cubicBezTo>
                    <a:pt x="11540" y="5506"/>
                    <a:pt x="11798" y="5120"/>
                    <a:pt x="11990" y="4702"/>
                  </a:cubicBezTo>
                  <a:cubicBezTo>
                    <a:pt x="12215" y="4284"/>
                    <a:pt x="12408" y="3834"/>
                    <a:pt x="12505" y="3417"/>
                  </a:cubicBezTo>
                  <a:cubicBezTo>
                    <a:pt x="12505" y="3320"/>
                    <a:pt x="12505" y="3224"/>
                    <a:pt x="12505" y="3095"/>
                  </a:cubicBezTo>
                  <a:cubicBezTo>
                    <a:pt x="12505" y="2484"/>
                    <a:pt x="12248" y="1777"/>
                    <a:pt x="12023" y="1166"/>
                  </a:cubicBezTo>
                  <a:cubicBezTo>
                    <a:pt x="11765" y="588"/>
                    <a:pt x="11540" y="138"/>
                    <a:pt x="11540" y="138"/>
                  </a:cubicBezTo>
                  <a:cubicBezTo>
                    <a:pt x="11488" y="58"/>
                    <a:pt x="11413" y="1"/>
                    <a:pt x="11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377;p64">
              <a:extLst>
                <a:ext uri="{FF2B5EF4-FFF2-40B4-BE49-F238E27FC236}">
                  <a16:creationId xmlns:a16="http://schemas.microsoft.com/office/drawing/2014/main" id="{FE139656-8FC2-CE89-BD91-165AAC86E2E0}"/>
                </a:ext>
              </a:extLst>
            </p:cNvPr>
            <p:cNvSpPr/>
            <p:nvPr/>
          </p:nvSpPr>
          <p:spPr>
            <a:xfrm>
              <a:off x="2962975" y="1971500"/>
              <a:ext cx="295750" cy="594125"/>
            </a:xfrm>
            <a:custGeom>
              <a:avLst/>
              <a:gdLst/>
              <a:ahLst/>
              <a:cxnLst/>
              <a:rect l="l" t="t" r="r" b="b"/>
              <a:pathLst>
                <a:path w="11830" h="23765" extrusionOk="0">
                  <a:moveTo>
                    <a:pt x="2925" y="1"/>
                  </a:moveTo>
                  <a:lnTo>
                    <a:pt x="0" y="3472"/>
                  </a:lnTo>
                  <a:cubicBezTo>
                    <a:pt x="0" y="3472"/>
                    <a:pt x="482" y="7233"/>
                    <a:pt x="1415" y="8712"/>
                  </a:cubicBezTo>
                  <a:cubicBezTo>
                    <a:pt x="2347" y="10223"/>
                    <a:pt x="6301" y="16041"/>
                    <a:pt x="6301" y="16041"/>
                  </a:cubicBezTo>
                  <a:cubicBezTo>
                    <a:pt x="6301" y="16041"/>
                    <a:pt x="6011" y="18002"/>
                    <a:pt x="6301" y="18580"/>
                  </a:cubicBezTo>
                  <a:cubicBezTo>
                    <a:pt x="6558" y="19127"/>
                    <a:pt x="7683" y="21859"/>
                    <a:pt x="7683" y="22213"/>
                  </a:cubicBezTo>
                  <a:cubicBezTo>
                    <a:pt x="7683" y="22441"/>
                    <a:pt x="7954" y="22636"/>
                    <a:pt x="8195" y="22636"/>
                  </a:cubicBezTo>
                  <a:cubicBezTo>
                    <a:pt x="8360" y="22636"/>
                    <a:pt x="8511" y="22544"/>
                    <a:pt x="8551" y="22309"/>
                  </a:cubicBezTo>
                  <a:cubicBezTo>
                    <a:pt x="8647" y="21763"/>
                    <a:pt x="8647" y="20991"/>
                    <a:pt x="8647" y="20991"/>
                  </a:cubicBezTo>
                  <a:lnTo>
                    <a:pt x="10222" y="23434"/>
                  </a:lnTo>
                  <a:cubicBezTo>
                    <a:pt x="10222" y="23434"/>
                    <a:pt x="10632" y="23765"/>
                    <a:pt x="10977" y="23765"/>
                  </a:cubicBezTo>
                  <a:cubicBezTo>
                    <a:pt x="11125" y="23765"/>
                    <a:pt x="11261" y="23704"/>
                    <a:pt x="11347" y="23530"/>
                  </a:cubicBezTo>
                  <a:cubicBezTo>
                    <a:pt x="11637" y="22984"/>
                    <a:pt x="11444" y="19962"/>
                    <a:pt x="11637" y="18741"/>
                  </a:cubicBezTo>
                  <a:cubicBezTo>
                    <a:pt x="11829" y="17552"/>
                    <a:pt x="10897" y="15848"/>
                    <a:pt x="10126" y="15109"/>
                  </a:cubicBezTo>
                  <a:cubicBezTo>
                    <a:pt x="9386" y="14337"/>
                    <a:pt x="8454" y="13051"/>
                    <a:pt x="8165" y="12762"/>
                  </a:cubicBezTo>
                  <a:cubicBezTo>
                    <a:pt x="7876" y="12473"/>
                    <a:pt x="6654" y="8069"/>
                    <a:pt x="6108" y="5080"/>
                  </a:cubicBezTo>
                  <a:cubicBezTo>
                    <a:pt x="5529" y="2058"/>
                    <a:pt x="4051" y="194"/>
                    <a:pt x="29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378;p64">
              <a:extLst>
                <a:ext uri="{FF2B5EF4-FFF2-40B4-BE49-F238E27FC236}">
                  <a16:creationId xmlns:a16="http://schemas.microsoft.com/office/drawing/2014/main" id="{FAC80F90-3B30-D208-3DD2-9CBB88C276C8}"/>
                </a:ext>
              </a:extLst>
            </p:cNvPr>
            <p:cNvSpPr/>
            <p:nvPr/>
          </p:nvSpPr>
          <p:spPr>
            <a:xfrm>
              <a:off x="2955750" y="1964925"/>
              <a:ext cx="305375" cy="607700"/>
            </a:xfrm>
            <a:custGeom>
              <a:avLst/>
              <a:gdLst/>
              <a:ahLst/>
              <a:cxnLst/>
              <a:rect l="l" t="t" r="r" b="b"/>
              <a:pathLst>
                <a:path w="12215" h="24308" extrusionOk="0">
                  <a:moveTo>
                    <a:pt x="3186" y="0"/>
                  </a:moveTo>
                  <a:cubicBezTo>
                    <a:pt x="3054" y="0"/>
                    <a:pt x="2953" y="92"/>
                    <a:pt x="2925" y="232"/>
                  </a:cubicBezTo>
                  <a:cubicBezTo>
                    <a:pt x="2925" y="360"/>
                    <a:pt x="3022" y="521"/>
                    <a:pt x="3150" y="521"/>
                  </a:cubicBezTo>
                  <a:cubicBezTo>
                    <a:pt x="3600" y="585"/>
                    <a:pt x="4211" y="1067"/>
                    <a:pt x="4790" y="1903"/>
                  </a:cubicBezTo>
                  <a:cubicBezTo>
                    <a:pt x="5336" y="2739"/>
                    <a:pt x="5850" y="3896"/>
                    <a:pt x="6140" y="5375"/>
                  </a:cubicBezTo>
                  <a:cubicBezTo>
                    <a:pt x="6397" y="6885"/>
                    <a:pt x="6847" y="8750"/>
                    <a:pt x="7265" y="10261"/>
                  </a:cubicBezTo>
                  <a:cubicBezTo>
                    <a:pt x="7490" y="11032"/>
                    <a:pt x="7683" y="11707"/>
                    <a:pt x="7843" y="12189"/>
                  </a:cubicBezTo>
                  <a:cubicBezTo>
                    <a:pt x="7908" y="12446"/>
                    <a:pt x="8004" y="12671"/>
                    <a:pt x="8068" y="12832"/>
                  </a:cubicBezTo>
                  <a:cubicBezTo>
                    <a:pt x="8100" y="12896"/>
                    <a:pt x="8133" y="12993"/>
                    <a:pt x="8165" y="13025"/>
                  </a:cubicBezTo>
                  <a:cubicBezTo>
                    <a:pt x="8197" y="13089"/>
                    <a:pt x="8197" y="13154"/>
                    <a:pt x="8261" y="13218"/>
                  </a:cubicBezTo>
                  <a:cubicBezTo>
                    <a:pt x="8325" y="13250"/>
                    <a:pt x="8422" y="13379"/>
                    <a:pt x="8550" y="13572"/>
                  </a:cubicBezTo>
                  <a:cubicBezTo>
                    <a:pt x="8968" y="14086"/>
                    <a:pt x="9643" y="14954"/>
                    <a:pt x="10222" y="15564"/>
                  </a:cubicBezTo>
                  <a:cubicBezTo>
                    <a:pt x="10543" y="15854"/>
                    <a:pt x="10929" y="16400"/>
                    <a:pt x="11186" y="16947"/>
                  </a:cubicBezTo>
                  <a:cubicBezTo>
                    <a:pt x="11476" y="17525"/>
                    <a:pt x="11668" y="18168"/>
                    <a:pt x="11668" y="18682"/>
                  </a:cubicBezTo>
                  <a:cubicBezTo>
                    <a:pt x="11668" y="18779"/>
                    <a:pt x="11668" y="18875"/>
                    <a:pt x="11668" y="18972"/>
                  </a:cubicBezTo>
                  <a:cubicBezTo>
                    <a:pt x="11572" y="19615"/>
                    <a:pt x="11572" y="20675"/>
                    <a:pt x="11540" y="21640"/>
                  </a:cubicBezTo>
                  <a:cubicBezTo>
                    <a:pt x="11540" y="22122"/>
                    <a:pt x="11540" y="22604"/>
                    <a:pt x="11508" y="22958"/>
                  </a:cubicBezTo>
                  <a:cubicBezTo>
                    <a:pt x="11508" y="23151"/>
                    <a:pt x="11476" y="23311"/>
                    <a:pt x="11476" y="23440"/>
                  </a:cubicBezTo>
                  <a:cubicBezTo>
                    <a:pt x="11443" y="23568"/>
                    <a:pt x="11411" y="23665"/>
                    <a:pt x="11411" y="23665"/>
                  </a:cubicBezTo>
                  <a:lnTo>
                    <a:pt x="11347" y="23729"/>
                  </a:lnTo>
                  <a:lnTo>
                    <a:pt x="11283" y="23761"/>
                  </a:lnTo>
                  <a:cubicBezTo>
                    <a:pt x="11186" y="23761"/>
                    <a:pt x="11026" y="23697"/>
                    <a:pt x="10897" y="23633"/>
                  </a:cubicBezTo>
                  <a:cubicBezTo>
                    <a:pt x="10833" y="23601"/>
                    <a:pt x="10768" y="23568"/>
                    <a:pt x="10736" y="23536"/>
                  </a:cubicBezTo>
                  <a:lnTo>
                    <a:pt x="10704" y="23504"/>
                  </a:lnTo>
                  <a:lnTo>
                    <a:pt x="10695" y="23504"/>
                  </a:lnTo>
                  <a:lnTo>
                    <a:pt x="9161" y="21125"/>
                  </a:lnTo>
                  <a:cubicBezTo>
                    <a:pt x="9108" y="21046"/>
                    <a:pt x="9012" y="20989"/>
                    <a:pt x="8908" y="20989"/>
                  </a:cubicBezTo>
                  <a:cubicBezTo>
                    <a:pt x="8885" y="20989"/>
                    <a:pt x="8863" y="20991"/>
                    <a:pt x="8840" y="20997"/>
                  </a:cubicBezTo>
                  <a:cubicBezTo>
                    <a:pt x="8743" y="21061"/>
                    <a:pt x="8647" y="21158"/>
                    <a:pt x="8647" y="21254"/>
                  </a:cubicBezTo>
                  <a:cubicBezTo>
                    <a:pt x="8647" y="21254"/>
                    <a:pt x="8647" y="21447"/>
                    <a:pt x="8647" y="21704"/>
                  </a:cubicBezTo>
                  <a:cubicBezTo>
                    <a:pt x="8647" y="21961"/>
                    <a:pt x="8615" y="22283"/>
                    <a:pt x="8550" y="22540"/>
                  </a:cubicBezTo>
                  <a:cubicBezTo>
                    <a:pt x="8550" y="22604"/>
                    <a:pt x="8550" y="22604"/>
                    <a:pt x="8518" y="22604"/>
                  </a:cubicBezTo>
                  <a:lnTo>
                    <a:pt x="8486" y="22636"/>
                  </a:lnTo>
                  <a:cubicBezTo>
                    <a:pt x="8422" y="22636"/>
                    <a:pt x="8358" y="22604"/>
                    <a:pt x="8325" y="22572"/>
                  </a:cubicBezTo>
                  <a:lnTo>
                    <a:pt x="8261" y="22508"/>
                  </a:lnTo>
                  <a:lnTo>
                    <a:pt x="8261" y="22476"/>
                  </a:lnTo>
                  <a:cubicBezTo>
                    <a:pt x="8261" y="22379"/>
                    <a:pt x="8229" y="22283"/>
                    <a:pt x="8197" y="22186"/>
                  </a:cubicBezTo>
                  <a:cubicBezTo>
                    <a:pt x="7972" y="21350"/>
                    <a:pt x="7072" y="19229"/>
                    <a:pt x="6815" y="18715"/>
                  </a:cubicBezTo>
                  <a:cubicBezTo>
                    <a:pt x="6782" y="18650"/>
                    <a:pt x="6750" y="18554"/>
                    <a:pt x="6750" y="18425"/>
                  </a:cubicBezTo>
                  <a:cubicBezTo>
                    <a:pt x="6718" y="18265"/>
                    <a:pt x="6718" y="18104"/>
                    <a:pt x="6718" y="17911"/>
                  </a:cubicBezTo>
                  <a:cubicBezTo>
                    <a:pt x="6718" y="17557"/>
                    <a:pt x="6750" y="17172"/>
                    <a:pt x="6782" y="16850"/>
                  </a:cubicBezTo>
                  <a:cubicBezTo>
                    <a:pt x="6782" y="16690"/>
                    <a:pt x="6815" y="16561"/>
                    <a:pt x="6815" y="16497"/>
                  </a:cubicBezTo>
                  <a:cubicBezTo>
                    <a:pt x="6847" y="16400"/>
                    <a:pt x="6847" y="16336"/>
                    <a:pt x="6847" y="16336"/>
                  </a:cubicBezTo>
                  <a:cubicBezTo>
                    <a:pt x="6847" y="16272"/>
                    <a:pt x="6847" y="16207"/>
                    <a:pt x="6815" y="16143"/>
                  </a:cubicBezTo>
                  <a:cubicBezTo>
                    <a:pt x="6815" y="16143"/>
                    <a:pt x="6557" y="15789"/>
                    <a:pt x="6172" y="15211"/>
                  </a:cubicBezTo>
                  <a:cubicBezTo>
                    <a:pt x="5015" y="13507"/>
                    <a:pt x="2636" y="9971"/>
                    <a:pt x="1929" y="8846"/>
                  </a:cubicBezTo>
                  <a:cubicBezTo>
                    <a:pt x="1511" y="8171"/>
                    <a:pt x="1125" y="6853"/>
                    <a:pt x="900" y="5728"/>
                  </a:cubicBezTo>
                  <a:cubicBezTo>
                    <a:pt x="804" y="5182"/>
                    <a:pt x="707" y="4667"/>
                    <a:pt x="643" y="4314"/>
                  </a:cubicBezTo>
                  <a:cubicBezTo>
                    <a:pt x="579" y="3928"/>
                    <a:pt x="546" y="3703"/>
                    <a:pt x="546" y="3703"/>
                  </a:cubicBezTo>
                  <a:cubicBezTo>
                    <a:pt x="546" y="3563"/>
                    <a:pt x="449" y="3472"/>
                    <a:pt x="318" y="3472"/>
                  </a:cubicBezTo>
                  <a:cubicBezTo>
                    <a:pt x="298" y="3472"/>
                    <a:pt x="278" y="3474"/>
                    <a:pt x="257" y="3478"/>
                  </a:cubicBezTo>
                  <a:cubicBezTo>
                    <a:pt x="129" y="3478"/>
                    <a:pt x="0" y="3607"/>
                    <a:pt x="32" y="3767"/>
                  </a:cubicBezTo>
                  <a:cubicBezTo>
                    <a:pt x="32" y="3767"/>
                    <a:pt x="161" y="4732"/>
                    <a:pt x="386" y="5857"/>
                  </a:cubicBezTo>
                  <a:cubicBezTo>
                    <a:pt x="611" y="6982"/>
                    <a:pt x="964" y="8300"/>
                    <a:pt x="1479" y="9136"/>
                  </a:cubicBezTo>
                  <a:cubicBezTo>
                    <a:pt x="2335" y="10523"/>
                    <a:pt x="5741" y="15518"/>
                    <a:pt x="6290" y="16348"/>
                  </a:cubicBezTo>
                  <a:lnTo>
                    <a:pt x="6290" y="16348"/>
                  </a:lnTo>
                  <a:cubicBezTo>
                    <a:pt x="6259" y="16575"/>
                    <a:pt x="6172" y="17276"/>
                    <a:pt x="6172" y="17911"/>
                  </a:cubicBezTo>
                  <a:cubicBezTo>
                    <a:pt x="6172" y="18104"/>
                    <a:pt x="6204" y="18297"/>
                    <a:pt x="6204" y="18490"/>
                  </a:cubicBezTo>
                  <a:cubicBezTo>
                    <a:pt x="6236" y="18650"/>
                    <a:pt x="6268" y="18811"/>
                    <a:pt x="6332" y="18940"/>
                  </a:cubicBezTo>
                  <a:cubicBezTo>
                    <a:pt x="6461" y="19229"/>
                    <a:pt x="6815" y="20033"/>
                    <a:pt x="7136" y="20836"/>
                  </a:cubicBezTo>
                  <a:cubicBezTo>
                    <a:pt x="7297" y="21222"/>
                    <a:pt x="7458" y="21608"/>
                    <a:pt x="7554" y="21929"/>
                  </a:cubicBezTo>
                  <a:cubicBezTo>
                    <a:pt x="7618" y="22090"/>
                    <a:pt x="7650" y="22218"/>
                    <a:pt x="7683" y="22315"/>
                  </a:cubicBezTo>
                  <a:cubicBezTo>
                    <a:pt x="7683" y="22379"/>
                    <a:pt x="7715" y="22411"/>
                    <a:pt x="7715" y="22443"/>
                  </a:cubicBezTo>
                  <a:lnTo>
                    <a:pt x="7715" y="22476"/>
                  </a:lnTo>
                  <a:cubicBezTo>
                    <a:pt x="7715" y="22701"/>
                    <a:pt x="7843" y="22861"/>
                    <a:pt x="7972" y="22990"/>
                  </a:cubicBezTo>
                  <a:cubicBezTo>
                    <a:pt x="8133" y="23086"/>
                    <a:pt x="8293" y="23151"/>
                    <a:pt x="8486" y="23183"/>
                  </a:cubicBezTo>
                  <a:cubicBezTo>
                    <a:pt x="8615" y="23183"/>
                    <a:pt x="8743" y="23118"/>
                    <a:pt x="8872" y="23022"/>
                  </a:cubicBezTo>
                  <a:cubicBezTo>
                    <a:pt x="9000" y="22926"/>
                    <a:pt x="9065" y="22797"/>
                    <a:pt x="9097" y="22636"/>
                  </a:cubicBezTo>
                  <a:cubicBezTo>
                    <a:pt x="9124" y="22464"/>
                    <a:pt x="9144" y="22281"/>
                    <a:pt x="9158" y="22107"/>
                  </a:cubicBezTo>
                  <a:lnTo>
                    <a:pt x="9158" y="22107"/>
                  </a:lnTo>
                  <a:lnTo>
                    <a:pt x="10286" y="23858"/>
                  </a:lnTo>
                  <a:lnTo>
                    <a:pt x="10351" y="23922"/>
                  </a:lnTo>
                  <a:cubicBezTo>
                    <a:pt x="10351" y="23922"/>
                    <a:pt x="10479" y="24018"/>
                    <a:pt x="10640" y="24115"/>
                  </a:cubicBezTo>
                  <a:cubicBezTo>
                    <a:pt x="10801" y="24179"/>
                    <a:pt x="11026" y="24308"/>
                    <a:pt x="11283" y="24308"/>
                  </a:cubicBezTo>
                  <a:cubicBezTo>
                    <a:pt x="11379" y="24308"/>
                    <a:pt x="11508" y="24276"/>
                    <a:pt x="11604" y="24211"/>
                  </a:cubicBezTo>
                  <a:cubicBezTo>
                    <a:pt x="11733" y="24147"/>
                    <a:pt x="11829" y="24051"/>
                    <a:pt x="11893" y="23922"/>
                  </a:cubicBezTo>
                  <a:cubicBezTo>
                    <a:pt x="11926" y="23793"/>
                    <a:pt x="11958" y="23665"/>
                    <a:pt x="11990" y="23536"/>
                  </a:cubicBezTo>
                  <a:cubicBezTo>
                    <a:pt x="12086" y="22990"/>
                    <a:pt x="12086" y="22154"/>
                    <a:pt x="12086" y="21286"/>
                  </a:cubicBezTo>
                  <a:cubicBezTo>
                    <a:pt x="12086" y="20418"/>
                    <a:pt x="12118" y="19550"/>
                    <a:pt x="12183" y="19068"/>
                  </a:cubicBezTo>
                  <a:cubicBezTo>
                    <a:pt x="12215" y="18940"/>
                    <a:pt x="12215" y="18811"/>
                    <a:pt x="12215" y="18682"/>
                  </a:cubicBezTo>
                  <a:cubicBezTo>
                    <a:pt x="12215" y="18040"/>
                    <a:pt x="11990" y="17332"/>
                    <a:pt x="11668" y="16722"/>
                  </a:cubicBezTo>
                  <a:cubicBezTo>
                    <a:pt x="11379" y="16111"/>
                    <a:pt x="10993" y="15532"/>
                    <a:pt x="10608" y="15179"/>
                  </a:cubicBezTo>
                  <a:cubicBezTo>
                    <a:pt x="10254" y="14825"/>
                    <a:pt x="9836" y="14311"/>
                    <a:pt x="9483" y="13861"/>
                  </a:cubicBezTo>
                  <a:cubicBezTo>
                    <a:pt x="9290" y="13636"/>
                    <a:pt x="9129" y="13411"/>
                    <a:pt x="8968" y="13218"/>
                  </a:cubicBezTo>
                  <a:cubicBezTo>
                    <a:pt x="8840" y="13057"/>
                    <a:pt x="8743" y="12929"/>
                    <a:pt x="8647" y="12832"/>
                  </a:cubicBezTo>
                  <a:cubicBezTo>
                    <a:pt x="8615" y="12768"/>
                    <a:pt x="8550" y="12639"/>
                    <a:pt x="8486" y="12479"/>
                  </a:cubicBezTo>
                  <a:cubicBezTo>
                    <a:pt x="8036" y="11257"/>
                    <a:pt x="7104" y="7753"/>
                    <a:pt x="6654" y="5278"/>
                  </a:cubicBezTo>
                  <a:cubicBezTo>
                    <a:pt x="6365" y="3735"/>
                    <a:pt x="5850" y="2482"/>
                    <a:pt x="5240" y="1582"/>
                  </a:cubicBezTo>
                  <a:cubicBezTo>
                    <a:pt x="4629" y="682"/>
                    <a:pt x="3922" y="135"/>
                    <a:pt x="3247" y="7"/>
                  </a:cubicBezTo>
                  <a:cubicBezTo>
                    <a:pt x="3226" y="2"/>
                    <a:pt x="3206" y="0"/>
                    <a:pt x="3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379;p64">
              <a:extLst>
                <a:ext uri="{FF2B5EF4-FFF2-40B4-BE49-F238E27FC236}">
                  <a16:creationId xmlns:a16="http://schemas.microsoft.com/office/drawing/2014/main" id="{96DDFF2D-4333-4D21-4E16-A6E0047E30A8}"/>
                </a:ext>
              </a:extLst>
            </p:cNvPr>
            <p:cNvSpPr/>
            <p:nvPr/>
          </p:nvSpPr>
          <p:spPr>
            <a:xfrm>
              <a:off x="3105200" y="2303400"/>
              <a:ext cx="153525" cy="262225"/>
            </a:xfrm>
            <a:custGeom>
              <a:avLst/>
              <a:gdLst/>
              <a:ahLst/>
              <a:cxnLst/>
              <a:rect l="l" t="t" r="r" b="b"/>
              <a:pathLst>
                <a:path w="6141" h="10489" extrusionOk="0">
                  <a:moveTo>
                    <a:pt x="2926" y="0"/>
                  </a:moveTo>
                  <a:cubicBezTo>
                    <a:pt x="1512" y="386"/>
                    <a:pt x="515" y="1286"/>
                    <a:pt x="1" y="1865"/>
                  </a:cubicBezTo>
                  <a:cubicBezTo>
                    <a:pt x="354" y="2411"/>
                    <a:pt x="612" y="2765"/>
                    <a:pt x="612" y="2765"/>
                  </a:cubicBezTo>
                  <a:cubicBezTo>
                    <a:pt x="612" y="2765"/>
                    <a:pt x="322" y="4726"/>
                    <a:pt x="612" y="5304"/>
                  </a:cubicBezTo>
                  <a:cubicBezTo>
                    <a:pt x="869" y="5851"/>
                    <a:pt x="1994" y="8583"/>
                    <a:pt x="1994" y="8937"/>
                  </a:cubicBezTo>
                  <a:cubicBezTo>
                    <a:pt x="1994" y="9165"/>
                    <a:pt x="2265" y="9360"/>
                    <a:pt x="2506" y="9360"/>
                  </a:cubicBezTo>
                  <a:cubicBezTo>
                    <a:pt x="2671" y="9360"/>
                    <a:pt x="2822" y="9268"/>
                    <a:pt x="2862" y="9033"/>
                  </a:cubicBezTo>
                  <a:cubicBezTo>
                    <a:pt x="2958" y="8487"/>
                    <a:pt x="2958" y="7715"/>
                    <a:pt x="2958" y="7715"/>
                  </a:cubicBezTo>
                  <a:lnTo>
                    <a:pt x="4533" y="10158"/>
                  </a:lnTo>
                  <a:cubicBezTo>
                    <a:pt x="4533" y="10158"/>
                    <a:pt x="4943" y="10489"/>
                    <a:pt x="5288" y="10489"/>
                  </a:cubicBezTo>
                  <a:cubicBezTo>
                    <a:pt x="5436" y="10489"/>
                    <a:pt x="5572" y="10428"/>
                    <a:pt x="5658" y="10254"/>
                  </a:cubicBezTo>
                  <a:cubicBezTo>
                    <a:pt x="5948" y="9708"/>
                    <a:pt x="5755" y="6686"/>
                    <a:pt x="5948" y="5465"/>
                  </a:cubicBezTo>
                  <a:cubicBezTo>
                    <a:pt x="6140" y="4276"/>
                    <a:pt x="5208" y="2572"/>
                    <a:pt x="4437" y="1833"/>
                  </a:cubicBezTo>
                  <a:cubicBezTo>
                    <a:pt x="3922" y="1318"/>
                    <a:pt x="3344" y="547"/>
                    <a:pt x="292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380;p64">
              <a:extLst>
                <a:ext uri="{FF2B5EF4-FFF2-40B4-BE49-F238E27FC236}">
                  <a16:creationId xmlns:a16="http://schemas.microsoft.com/office/drawing/2014/main" id="{ADAAA913-017E-6C68-6357-78C4E5AF0EF0}"/>
                </a:ext>
              </a:extLst>
            </p:cNvPr>
            <p:cNvSpPr/>
            <p:nvPr/>
          </p:nvSpPr>
          <p:spPr>
            <a:xfrm>
              <a:off x="3097975" y="2296750"/>
              <a:ext cx="163150" cy="275875"/>
            </a:xfrm>
            <a:custGeom>
              <a:avLst/>
              <a:gdLst/>
              <a:ahLst/>
              <a:cxnLst/>
              <a:rect l="l" t="t" r="r" b="b"/>
              <a:pathLst>
                <a:path w="6526" h="11035" extrusionOk="0">
                  <a:moveTo>
                    <a:pt x="3086" y="578"/>
                  </a:moveTo>
                  <a:cubicBezTo>
                    <a:pt x="3498" y="1087"/>
                    <a:pt x="4057" y="1786"/>
                    <a:pt x="4533" y="2291"/>
                  </a:cubicBezTo>
                  <a:cubicBezTo>
                    <a:pt x="4854" y="2581"/>
                    <a:pt x="5240" y="3127"/>
                    <a:pt x="5497" y="3674"/>
                  </a:cubicBezTo>
                  <a:cubicBezTo>
                    <a:pt x="5787" y="4252"/>
                    <a:pt x="5979" y="4895"/>
                    <a:pt x="5979" y="5409"/>
                  </a:cubicBezTo>
                  <a:cubicBezTo>
                    <a:pt x="5979" y="5506"/>
                    <a:pt x="5979" y="5602"/>
                    <a:pt x="5979" y="5699"/>
                  </a:cubicBezTo>
                  <a:cubicBezTo>
                    <a:pt x="5883" y="6342"/>
                    <a:pt x="5883" y="7402"/>
                    <a:pt x="5851" y="8367"/>
                  </a:cubicBezTo>
                  <a:cubicBezTo>
                    <a:pt x="5851" y="8849"/>
                    <a:pt x="5851" y="9331"/>
                    <a:pt x="5819" y="9685"/>
                  </a:cubicBezTo>
                  <a:cubicBezTo>
                    <a:pt x="5819" y="9878"/>
                    <a:pt x="5787" y="10038"/>
                    <a:pt x="5787" y="10167"/>
                  </a:cubicBezTo>
                  <a:cubicBezTo>
                    <a:pt x="5754" y="10295"/>
                    <a:pt x="5722" y="10392"/>
                    <a:pt x="5722" y="10392"/>
                  </a:cubicBezTo>
                  <a:lnTo>
                    <a:pt x="5658" y="10456"/>
                  </a:lnTo>
                  <a:lnTo>
                    <a:pt x="5594" y="10488"/>
                  </a:lnTo>
                  <a:cubicBezTo>
                    <a:pt x="5497" y="10488"/>
                    <a:pt x="5337" y="10424"/>
                    <a:pt x="5208" y="10360"/>
                  </a:cubicBezTo>
                  <a:cubicBezTo>
                    <a:pt x="5144" y="10328"/>
                    <a:pt x="5079" y="10295"/>
                    <a:pt x="5047" y="10263"/>
                  </a:cubicBezTo>
                  <a:lnTo>
                    <a:pt x="5015" y="10231"/>
                  </a:lnTo>
                  <a:lnTo>
                    <a:pt x="5006" y="10231"/>
                  </a:lnTo>
                  <a:lnTo>
                    <a:pt x="3472" y="7852"/>
                  </a:lnTo>
                  <a:cubicBezTo>
                    <a:pt x="3419" y="7773"/>
                    <a:pt x="3323" y="7716"/>
                    <a:pt x="3219" y="7716"/>
                  </a:cubicBezTo>
                  <a:cubicBezTo>
                    <a:pt x="3196" y="7716"/>
                    <a:pt x="3174" y="7718"/>
                    <a:pt x="3151" y="7724"/>
                  </a:cubicBezTo>
                  <a:cubicBezTo>
                    <a:pt x="3054" y="7788"/>
                    <a:pt x="2958" y="7885"/>
                    <a:pt x="2958" y="7981"/>
                  </a:cubicBezTo>
                  <a:cubicBezTo>
                    <a:pt x="2958" y="7981"/>
                    <a:pt x="2958" y="8174"/>
                    <a:pt x="2958" y="8431"/>
                  </a:cubicBezTo>
                  <a:cubicBezTo>
                    <a:pt x="2958" y="8688"/>
                    <a:pt x="2926" y="9010"/>
                    <a:pt x="2861" y="9267"/>
                  </a:cubicBezTo>
                  <a:cubicBezTo>
                    <a:pt x="2861" y="9331"/>
                    <a:pt x="2861" y="9331"/>
                    <a:pt x="2829" y="9331"/>
                  </a:cubicBezTo>
                  <a:lnTo>
                    <a:pt x="2797" y="9363"/>
                  </a:lnTo>
                  <a:cubicBezTo>
                    <a:pt x="2733" y="9363"/>
                    <a:pt x="2669" y="9331"/>
                    <a:pt x="2636" y="9299"/>
                  </a:cubicBezTo>
                  <a:lnTo>
                    <a:pt x="2572" y="9235"/>
                  </a:lnTo>
                  <a:lnTo>
                    <a:pt x="2572" y="9203"/>
                  </a:lnTo>
                  <a:cubicBezTo>
                    <a:pt x="2572" y="9106"/>
                    <a:pt x="2540" y="9010"/>
                    <a:pt x="2508" y="8913"/>
                  </a:cubicBezTo>
                  <a:cubicBezTo>
                    <a:pt x="2283" y="8077"/>
                    <a:pt x="1383" y="5956"/>
                    <a:pt x="1126" y="5442"/>
                  </a:cubicBezTo>
                  <a:cubicBezTo>
                    <a:pt x="1093" y="5377"/>
                    <a:pt x="1061" y="5281"/>
                    <a:pt x="1061" y="5152"/>
                  </a:cubicBezTo>
                  <a:cubicBezTo>
                    <a:pt x="1029" y="4992"/>
                    <a:pt x="1029" y="4831"/>
                    <a:pt x="1029" y="4638"/>
                  </a:cubicBezTo>
                  <a:cubicBezTo>
                    <a:pt x="1029" y="4284"/>
                    <a:pt x="1061" y="3899"/>
                    <a:pt x="1093" y="3577"/>
                  </a:cubicBezTo>
                  <a:cubicBezTo>
                    <a:pt x="1093" y="3417"/>
                    <a:pt x="1126" y="3288"/>
                    <a:pt x="1126" y="3224"/>
                  </a:cubicBezTo>
                  <a:cubicBezTo>
                    <a:pt x="1158" y="3127"/>
                    <a:pt x="1158" y="3063"/>
                    <a:pt x="1158" y="3063"/>
                  </a:cubicBezTo>
                  <a:cubicBezTo>
                    <a:pt x="1158" y="2999"/>
                    <a:pt x="1158" y="2934"/>
                    <a:pt x="1126" y="2870"/>
                  </a:cubicBezTo>
                  <a:cubicBezTo>
                    <a:pt x="1126" y="2870"/>
                    <a:pt x="920" y="2588"/>
                    <a:pt x="624" y="2137"/>
                  </a:cubicBezTo>
                  <a:lnTo>
                    <a:pt x="624" y="2137"/>
                  </a:lnTo>
                  <a:cubicBezTo>
                    <a:pt x="1114" y="1622"/>
                    <a:pt x="1955" y="924"/>
                    <a:pt x="3086" y="578"/>
                  </a:cubicBezTo>
                  <a:close/>
                  <a:moveTo>
                    <a:pt x="3204" y="1"/>
                  </a:moveTo>
                  <a:cubicBezTo>
                    <a:pt x="3186" y="1"/>
                    <a:pt x="3168" y="3"/>
                    <a:pt x="3151" y="9"/>
                  </a:cubicBezTo>
                  <a:cubicBezTo>
                    <a:pt x="1640" y="395"/>
                    <a:pt x="611" y="1359"/>
                    <a:pt x="65" y="1938"/>
                  </a:cubicBezTo>
                  <a:cubicBezTo>
                    <a:pt x="1" y="2034"/>
                    <a:pt x="1" y="2163"/>
                    <a:pt x="65" y="2259"/>
                  </a:cubicBezTo>
                  <a:cubicBezTo>
                    <a:pt x="303" y="2650"/>
                    <a:pt x="498" y="2938"/>
                    <a:pt x="599" y="3084"/>
                  </a:cubicBezTo>
                  <a:lnTo>
                    <a:pt x="599" y="3084"/>
                  </a:lnTo>
                  <a:cubicBezTo>
                    <a:pt x="568" y="3320"/>
                    <a:pt x="483" y="4011"/>
                    <a:pt x="483" y="4638"/>
                  </a:cubicBezTo>
                  <a:cubicBezTo>
                    <a:pt x="483" y="4831"/>
                    <a:pt x="515" y="5024"/>
                    <a:pt x="515" y="5217"/>
                  </a:cubicBezTo>
                  <a:cubicBezTo>
                    <a:pt x="547" y="5377"/>
                    <a:pt x="579" y="5538"/>
                    <a:pt x="643" y="5667"/>
                  </a:cubicBezTo>
                  <a:cubicBezTo>
                    <a:pt x="772" y="5956"/>
                    <a:pt x="1126" y="6760"/>
                    <a:pt x="1447" y="7563"/>
                  </a:cubicBezTo>
                  <a:cubicBezTo>
                    <a:pt x="1608" y="7949"/>
                    <a:pt x="1769" y="8335"/>
                    <a:pt x="1865" y="8656"/>
                  </a:cubicBezTo>
                  <a:cubicBezTo>
                    <a:pt x="1929" y="8817"/>
                    <a:pt x="1961" y="8945"/>
                    <a:pt x="1994" y="9042"/>
                  </a:cubicBezTo>
                  <a:cubicBezTo>
                    <a:pt x="1994" y="9106"/>
                    <a:pt x="2026" y="9138"/>
                    <a:pt x="2026" y="9170"/>
                  </a:cubicBezTo>
                  <a:lnTo>
                    <a:pt x="2026" y="9203"/>
                  </a:lnTo>
                  <a:cubicBezTo>
                    <a:pt x="2026" y="9428"/>
                    <a:pt x="2154" y="9588"/>
                    <a:pt x="2283" y="9717"/>
                  </a:cubicBezTo>
                  <a:cubicBezTo>
                    <a:pt x="2444" y="9813"/>
                    <a:pt x="2604" y="9878"/>
                    <a:pt x="2797" y="9910"/>
                  </a:cubicBezTo>
                  <a:cubicBezTo>
                    <a:pt x="2926" y="9910"/>
                    <a:pt x="3054" y="9845"/>
                    <a:pt x="3183" y="9749"/>
                  </a:cubicBezTo>
                  <a:cubicBezTo>
                    <a:pt x="3311" y="9653"/>
                    <a:pt x="3376" y="9524"/>
                    <a:pt x="3408" y="9363"/>
                  </a:cubicBezTo>
                  <a:cubicBezTo>
                    <a:pt x="3435" y="9191"/>
                    <a:pt x="3455" y="9008"/>
                    <a:pt x="3469" y="8834"/>
                  </a:cubicBezTo>
                  <a:lnTo>
                    <a:pt x="3469" y="8834"/>
                  </a:lnTo>
                  <a:lnTo>
                    <a:pt x="4597" y="10585"/>
                  </a:lnTo>
                  <a:lnTo>
                    <a:pt x="4662" y="10649"/>
                  </a:lnTo>
                  <a:cubicBezTo>
                    <a:pt x="4662" y="10649"/>
                    <a:pt x="4790" y="10745"/>
                    <a:pt x="4951" y="10842"/>
                  </a:cubicBezTo>
                  <a:cubicBezTo>
                    <a:pt x="5112" y="10906"/>
                    <a:pt x="5337" y="11035"/>
                    <a:pt x="5594" y="11035"/>
                  </a:cubicBezTo>
                  <a:cubicBezTo>
                    <a:pt x="5690" y="11035"/>
                    <a:pt x="5819" y="11003"/>
                    <a:pt x="5915" y="10938"/>
                  </a:cubicBezTo>
                  <a:cubicBezTo>
                    <a:pt x="6044" y="10874"/>
                    <a:pt x="6140" y="10778"/>
                    <a:pt x="6204" y="10649"/>
                  </a:cubicBezTo>
                  <a:cubicBezTo>
                    <a:pt x="6237" y="10520"/>
                    <a:pt x="6269" y="10392"/>
                    <a:pt x="6301" y="10263"/>
                  </a:cubicBezTo>
                  <a:cubicBezTo>
                    <a:pt x="6397" y="9717"/>
                    <a:pt x="6397" y="8881"/>
                    <a:pt x="6397" y="8013"/>
                  </a:cubicBezTo>
                  <a:cubicBezTo>
                    <a:pt x="6397" y="7145"/>
                    <a:pt x="6429" y="6277"/>
                    <a:pt x="6494" y="5795"/>
                  </a:cubicBezTo>
                  <a:cubicBezTo>
                    <a:pt x="6526" y="5667"/>
                    <a:pt x="6526" y="5538"/>
                    <a:pt x="6526" y="5409"/>
                  </a:cubicBezTo>
                  <a:cubicBezTo>
                    <a:pt x="6526" y="4767"/>
                    <a:pt x="6301" y="4059"/>
                    <a:pt x="5979" y="3449"/>
                  </a:cubicBezTo>
                  <a:cubicBezTo>
                    <a:pt x="5690" y="2838"/>
                    <a:pt x="5304" y="2259"/>
                    <a:pt x="4919" y="1906"/>
                  </a:cubicBezTo>
                  <a:cubicBezTo>
                    <a:pt x="4437" y="1391"/>
                    <a:pt x="3826" y="652"/>
                    <a:pt x="3408" y="106"/>
                  </a:cubicBezTo>
                  <a:cubicBezTo>
                    <a:pt x="3355" y="53"/>
                    <a:pt x="3281" y="1"/>
                    <a:pt x="3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381;p64">
              <a:extLst>
                <a:ext uri="{FF2B5EF4-FFF2-40B4-BE49-F238E27FC236}">
                  <a16:creationId xmlns:a16="http://schemas.microsoft.com/office/drawing/2014/main" id="{175C895E-417A-BA9E-09FB-47EAF7FCAF5A}"/>
                </a:ext>
              </a:extLst>
            </p:cNvPr>
            <p:cNvSpPr/>
            <p:nvPr/>
          </p:nvSpPr>
          <p:spPr>
            <a:xfrm>
              <a:off x="2323300" y="1964275"/>
              <a:ext cx="961150" cy="862825"/>
            </a:xfrm>
            <a:custGeom>
              <a:avLst/>
              <a:gdLst/>
              <a:ahLst/>
              <a:cxnLst/>
              <a:rect l="l" t="t" r="r" b="b"/>
              <a:pathLst>
                <a:path w="38446" h="34513" extrusionOk="0">
                  <a:moveTo>
                    <a:pt x="3086" y="0"/>
                  </a:moveTo>
                  <a:cubicBezTo>
                    <a:pt x="3086" y="0"/>
                    <a:pt x="1318" y="1222"/>
                    <a:pt x="643" y="3858"/>
                  </a:cubicBezTo>
                  <a:cubicBezTo>
                    <a:pt x="0" y="6494"/>
                    <a:pt x="2154" y="17166"/>
                    <a:pt x="2733" y="20251"/>
                  </a:cubicBezTo>
                  <a:cubicBezTo>
                    <a:pt x="3279" y="23369"/>
                    <a:pt x="6108" y="33656"/>
                    <a:pt x="6944" y="34331"/>
                  </a:cubicBezTo>
                  <a:cubicBezTo>
                    <a:pt x="7109" y="34458"/>
                    <a:pt x="7628" y="34512"/>
                    <a:pt x="8382" y="34512"/>
                  </a:cubicBezTo>
                  <a:cubicBezTo>
                    <a:pt x="11431" y="34512"/>
                    <a:pt x="18322" y="33625"/>
                    <a:pt x="21184" y="33109"/>
                  </a:cubicBezTo>
                  <a:cubicBezTo>
                    <a:pt x="24752" y="32466"/>
                    <a:pt x="32434" y="29734"/>
                    <a:pt x="34041" y="29252"/>
                  </a:cubicBezTo>
                  <a:cubicBezTo>
                    <a:pt x="35616" y="28802"/>
                    <a:pt x="36484" y="26359"/>
                    <a:pt x="36934" y="25877"/>
                  </a:cubicBezTo>
                  <a:cubicBezTo>
                    <a:pt x="37416" y="25427"/>
                    <a:pt x="38445" y="23819"/>
                    <a:pt x="37866" y="23273"/>
                  </a:cubicBezTo>
                  <a:cubicBezTo>
                    <a:pt x="37684" y="23080"/>
                    <a:pt x="37384" y="23016"/>
                    <a:pt x="37041" y="23016"/>
                  </a:cubicBezTo>
                  <a:cubicBezTo>
                    <a:pt x="36356" y="23016"/>
                    <a:pt x="35499" y="23273"/>
                    <a:pt x="35070" y="23273"/>
                  </a:cubicBezTo>
                  <a:cubicBezTo>
                    <a:pt x="34395" y="23273"/>
                    <a:pt x="33173" y="23177"/>
                    <a:pt x="31888" y="23177"/>
                  </a:cubicBezTo>
                  <a:cubicBezTo>
                    <a:pt x="30570" y="23177"/>
                    <a:pt x="29445" y="24109"/>
                    <a:pt x="29059" y="25427"/>
                  </a:cubicBezTo>
                  <a:cubicBezTo>
                    <a:pt x="28673" y="26745"/>
                    <a:pt x="28127" y="27388"/>
                    <a:pt x="28127" y="27388"/>
                  </a:cubicBezTo>
                  <a:cubicBezTo>
                    <a:pt x="28127" y="27388"/>
                    <a:pt x="18483" y="28705"/>
                    <a:pt x="16394" y="28705"/>
                  </a:cubicBezTo>
                  <a:cubicBezTo>
                    <a:pt x="14337" y="28705"/>
                    <a:pt x="12376" y="28416"/>
                    <a:pt x="12376" y="28416"/>
                  </a:cubicBezTo>
                  <a:cubicBezTo>
                    <a:pt x="12376" y="28416"/>
                    <a:pt x="11251" y="21955"/>
                    <a:pt x="10415" y="17905"/>
                  </a:cubicBezTo>
                  <a:cubicBezTo>
                    <a:pt x="9547" y="13887"/>
                    <a:pt x="8808" y="10801"/>
                    <a:pt x="8165" y="9772"/>
                  </a:cubicBezTo>
                  <a:lnTo>
                    <a:pt x="30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382;p64">
              <a:extLst>
                <a:ext uri="{FF2B5EF4-FFF2-40B4-BE49-F238E27FC236}">
                  <a16:creationId xmlns:a16="http://schemas.microsoft.com/office/drawing/2014/main" id="{EA935075-CBFE-4F6E-ABD0-FF57CF1647E2}"/>
                </a:ext>
              </a:extLst>
            </p:cNvPr>
            <p:cNvSpPr/>
            <p:nvPr/>
          </p:nvSpPr>
          <p:spPr>
            <a:xfrm>
              <a:off x="2329725" y="1957850"/>
              <a:ext cx="951500" cy="875950"/>
            </a:xfrm>
            <a:custGeom>
              <a:avLst/>
              <a:gdLst/>
              <a:ahLst/>
              <a:cxnLst/>
              <a:rect l="l" t="t" r="r" b="b"/>
              <a:pathLst>
                <a:path w="38060" h="35038" extrusionOk="0">
                  <a:moveTo>
                    <a:pt x="2814" y="0"/>
                  </a:moveTo>
                  <a:cubicBezTo>
                    <a:pt x="2772" y="0"/>
                    <a:pt x="2733" y="11"/>
                    <a:pt x="2701" y="32"/>
                  </a:cubicBezTo>
                  <a:lnTo>
                    <a:pt x="2669" y="32"/>
                  </a:lnTo>
                  <a:cubicBezTo>
                    <a:pt x="2669" y="65"/>
                    <a:pt x="836" y="1318"/>
                    <a:pt x="129" y="4050"/>
                  </a:cubicBezTo>
                  <a:cubicBezTo>
                    <a:pt x="33" y="4436"/>
                    <a:pt x="1" y="4918"/>
                    <a:pt x="1" y="5497"/>
                  </a:cubicBezTo>
                  <a:cubicBezTo>
                    <a:pt x="1" y="7490"/>
                    <a:pt x="418" y="10576"/>
                    <a:pt x="933" y="13501"/>
                  </a:cubicBezTo>
                  <a:cubicBezTo>
                    <a:pt x="1415" y="16426"/>
                    <a:pt x="1961" y="19223"/>
                    <a:pt x="2186" y="20573"/>
                  </a:cubicBezTo>
                  <a:cubicBezTo>
                    <a:pt x="2476" y="22148"/>
                    <a:pt x="3311" y="25491"/>
                    <a:pt x="4211" y="28545"/>
                  </a:cubicBezTo>
                  <a:cubicBezTo>
                    <a:pt x="4661" y="30055"/>
                    <a:pt x="5112" y="31502"/>
                    <a:pt x="5497" y="32627"/>
                  </a:cubicBezTo>
                  <a:cubicBezTo>
                    <a:pt x="5690" y="33206"/>
                    <a:pt x="5883" y="33656"/>
                    <a:pt x="6044" y="34041"/>
                  </a:cubicBezTo>
                  <a:cubicBezTo>
                    <a:pt x="6108" y="34202"/>
                    <a:pt x="6204" y="34363"/>
                    <a:pt x="6269" y="34491"/>
                  </a:cubicBezTo>
                  <a:cubicBezTo>
                    <a:pt x="6333" y="34620"/>
                    <a:pt x="6397" y="34716"/>
                    <a:pt x="6526" y="34781"/>
                  </a:cubicBezTo>
                  <a:cubicBezTo>
                    <a:pt x="6590" y="34877"/>
                    <a:pt x="6687" y="34909"/>
                    <a:pt x="6815" y="34941"/>
                  </a:cubicBezTo>
                  <a:cubicBezTo>
                    <a:pt x="7104" y="35006"/>
                    <a:pt x="7554" y="35038"/>
                    <a:pt x="8165" y="35038"/>
                  </a:cubicBezTo>
                  <a:cubicBezTo>
                    <a:pt x="11283" y="35038"/>
                    <a:pt x="18098" y="34170"/>
                    <a:pt x="20991" y="33623"/>
                  </a:cubicBezTo>
                  <a:cubicBezTo>
                    <a:pt x="22791" y="33302"/>
                    <a:pt x="25587" y="32434"/>
                    <a:pt x="28159" y="31630"/>
                  </a:cubicBezTo>
                  <a:cubicBezTo>
                    <a:pt x="30731" y="30795"/>
                    <a:pt x="33077" y="30023"/>
                    <a:pt x="33849" y="29766"/>
                  </a:cubicBezTo>
                  <a:cubicBezTo>
                    <a:pt x="34749" y="29509"/>
                    <a:pt x="35392" y="28705"/>
                    <a:pt x="35874" y="27966"/>
                  </a:cubicBezTo>
                  <a:cubicBezTo>
                    <a:pt x="36131" y="27612"/>
                    <a:pt x="36324" y="27227"/>
                    <a:pt x="36484" y="26937"/>
                  </a:cubicBezTo>
                  <a:cubicBezTo>
                    <a:pt x="36645" y="26648"/>
                    <a:pt x="36806" y="26391"/>
                    <a:pt x="36870" y="26327"/>
                  </a:cubicBezTo>
                  <a:cubicBezTo>
                    <a:pt x="37095" y="26134"/>
                    <a:pt x="37352" y="25748"/>
                    <a:pt x="37609" y="25330"/>
                  </a:cubicBezTo>
                  <a:cubicBezTo>
                    <a:pt x="37834" y="24880"/>
                    <a:pt x="38060" y="24430"/>
                    <a:pt x="38060" y="23980"/>
                  </a:cubicBezTo>
                  <a:cubicBezTo>
                    <a:pt x="38060" y="23755"/>
                    <a:pt x="37995" y="23498"/>
                    <a:pt x="37802" y="23337"/>
                  </a:cubicBezTo>
                  <a:cubicBezTo>
                    <a:pt x="37545" y="23048"/>
                    <a:pt x="37159" y="23016"/>
                    <a:pt x="36774" y="23016"/>
                  </a:cubicBezTo>
                  <a:cubicBezTo>
                    <a:pt x="36420" y="23016"/>
                    <a:pt x="36002" y="23080"/>
                    <a:pt x="35649" y="23144"/>
                  </a:cubicBezTo>
                  <a:cubicBezTo>
                    <a:pt x="35295" y="23209"/>
                    <a:pt x="34974" y="23241"/>
                    <a:pt x="34813" y="23241"/>
                  </a:cubicBezTo>
                  <a:cubicBezTo>
                    <a:pt x="34170" y="23241"/>
                    <a:pt x="32949" y="23144"/>
                    <a:pt x="31631" y="23144"/>
                  </a:cubicBezTo>
                  <a:cubicBezTo>
                    <a:pt x="30184" y="23144"/>
                    <a:pt x="28963" y="24173"/>
                    <a:pt x="28545" y="25587"/>
                  </a:cubicBezTo>
                  <a:cubicBezTo>
                    <a:pt x="28352" y="26230"/>
                    <a:pt x="28127" y="26712"/>
                    <a:pt x="27966" y="27034"/>
                  </a:cubicBezTo>
                  <a:cubicBezTo>
                    <a:pt x="27870" y="27162"/>
                    <a:pt x="27805" y="27291"/>
                    <a:pt x="27741" y="27355"/>
                  </a:cubicBezTo>
                  <a:lnTo>
                    <a:pt x="27710" y="27401"/>
                  </a:lnTo>
                  <a:lnTo>
                    <a:pt x="27710" y="27401"/>
                  </a:lnTo>
                  <a:cubicBezTo>
                    <a:pt x="27485" y="27427"/>
                    <a:pt x="26976" y="27486"/>
                    <a:pt x="26295" y="27580"/>
                  </a:cubicBezTo>
                  <a:cubicBezTo>
                    <a:pt x="24880" y="27773"/>
                    <a:pt x="22727" y="28030"/>
                    <a:pt x="20734" y="28287"/>
                  </a:cubicBezTo>
                  <a:cubicBezTo>
                    <a:pt x="18741" y="28512"/>
                    <a:pt x="16876" y="28705"/>
                    <a:pt x="16137" y="28705"/>
                  </a:cubicBezTo>
                  <a:cubicBezTo>
                    <a:pt x="15141" y="28705"/>
                    <a:pt x="14144" y="28609"/>
                    <a:pt x="13373" y="28545"/>
                  </a:cubicBezTo>
                  <a:cubicBezTo>
                    <a:pt x="13019" y="28512"/>
                    <a:pt x="12698" y="28480"/>
                    <a:pt x="12505" y="28448"/>
                  </a:cubicBezTo>
                  <a:cubicBezTo>
                    <a:pt x="12442" y="28439"/>
                    <a:pt x="12386" y="28433"/>
                    <a:pt x="12339" y="28428"/>
                  </a:cubicBezTo>
                  <a:lnTo>
                    <a:pt x="12339" y="28428"/>
                  </a:lnTo>
                  <a:cubicBezTo>
                    <a:pt x="12138" y="27277"/>
                    <a:pt x="11161" y="21717"/>
                    <a:pt x="10415" y="18130"/>
                  </a:cubicBezTo>
                  <a:cubicBezTo>
                    <a:pt x="9997" y="16105"/>
                    <a:pt x="9580" y="14305"/>
                    <a:pt x="9226" y="12890"/>
                  </a:cubicBezTo>
                  <a:cubicBezTo>
                    <a:pt x="8840" y="11476"/>
                    <a:pt x="8487" y="10447"/>
                    <a:pt x="8133" y="9869"/>
                  </a:cubicBezTo>
                  <a:cubicBezTo>
                    <a:pt x="8075" y="9791"/>
                    <a:pt x="7993" y="9748"/>
                    <a:pt x="7909" y="9748"/>
                  </a:cubicBezTo>
                  <a:cubicBezTo>
                    <a:pt x="7854" y="9748"/>
                    <a:pt x="7798" y="9766"/>
                    <a:pt x="7747" y="9804"/>
                  </a:cubicBezTo>
                  <a:cubicBezTo>
                    <a:pt x="7619" y="9869"/>
                    <a:pt x="7587" y="10029"/>
                    <a:pt x="7683" y="10158"/>
                  </a:cubicBezTo>
                  <a:cubicBezTo>
                    <a:pt x="7972" y="10608"/>
                    <a:pt x="8326" y="11637"/>
                    <a:pt x="8680" y="13051"/>
                  </a:cubicBezTo>
                  <a:cubicBezTo>
                    <a:pt x="9065" y="14433"/>
                    <a:pt x="9451" y="16233"/>
                    <a:pt x="9901" y="18226"/>
                  </a:cubicBezTo>
                  <a:cubicBezTo>
                    <a:pt x="10319" y="20251"/>
                    <a:pt x="10801" y="22855"/>
                    <a:pt x="11187" y="24977"/>
                  </a:cubicBezTo>
                  <a:cubicBezTo>
                    <a:pt x="11380" y="26037"/>
                    <a:pt x="11540" y="26969"/>
                    <a:pt x="11669" y="27645"/>
                  </a:cubicBezTo>
                  <a:cubicBezTo>
                    <a:pt x="11798" y="28320"/>
                    <a:pt x="11862" y="28737"/>
                    <a:pt x="11862" y="28737"/>
                  </a:cubicBezTo>
                  <a:cubicBezTo>
                    <a:pt x="11862" y="28834"/>
                    <a:pt x="11958" y="28930"/>
                    <a:pt x="12087" y="28930"/>
                  </a:cubicBezTo>
                  <a:cubicBezTo>
                    <a:pt x="12087" y="28930"/>
                    <a:pt x="14048" y="29220"/>
                    <a:pt x="16137" y="29220"/>
                  </a:cubicBezTo>
                  <a:cubicBezTo>
                    <a:pt x="16683" y="29220"/>
                    <a:pt x="17680" y="29155"/>
                    <a:pt x="18869" y="29027"/>
                  </a:cubicBezTo>
                  <a:cubicBezTo>
                    <a:pt x="22469" y="28641"/>
                    <a:pt x="27902" y="27902"/>
                    <a:pt x="27902" y="27902"/>
                  </a:cubicBezTo>
                  <a:cubicBezTo>
                    <a:pt x="27966" y="27902"/>
                    <a:pt x="28030" y="27870"/>
                    <a:pt x="28063" y="27805"/>
                  </a:cubicBezTo>
                  <a:cubicBezTo>
                    <a:pt x="28095" y="27805"/>
                    <a:pt x="28673" y="27098"/>
                    <a:pt x="29059" y="25748"/>
                  </a:cubicBezTo>
                  <a:cubicBezTo>
                    <a:pt x="29413" y="24526"/>
                    <a:pt x="30441" y="23691"/>
                    <a:pt x="31631" y="23691"/>
                  </a:cubicBezTo>
                  <a:cubicBezTo>
                    <a:pt x="32916" y="23691"/>
                    <a:pt x="34138" y="23787"/>
                    <a:pt x="34813" y="23787"/>
                  </a:cubicBezTo>
                  <a:cubicBezTo>
                    <a:pt x="35070" y="23787"/>
                    <a:pt x="35392" y="23723"/>
                    <a:pt x="35745" y="23659"/>
                  </a:cubicBezTo>
                  <a:cubicBezTo>
                    <a:pt x="36099" y="23594"/>
                    <a:pt x="36484" y="23530"/>
                    <a:pt x="36774" y="23530"/>
                  </a:cubicBezTo>
                  <a:cubicBezTo>
                    <a:pt x="37095" y="23530"/>
                    <a:pt x="37320" y="23594"/>
                    <a:pt x="37417" y="23723"/>
                  </a:cubicBezTo>
                  <a:cubicBezTo>
                    <a:pt x="37481" y="23755"/>
                    <a:pt x="37513" y="23851"/>
                    <a:pt x="37513" y="23980"/>
                  </a:cubicBezTo>
                  <a:cubicBezTo>
                    <a:pt x="37513" y="24237"/>
                    <a:pt x="37352" y="24687"/>
                    <a:pt x="37127" y="25073"/>
                  </a:cubicBezTo>
                  <a:cubicBezTo>
                    <a:pt x="36934" y="25427"/>
                    <a:pt x="36645" y="25812"/>
                    <a:pt x="36484" y="25941"/>
                  </a:cubicBezTo>
                  <a:cubicBezTo>
                    <a:pt x="36324" y="26134"/>
                    <a:pt x="36195" y="26359"/>
                    <a:pt x="36034" y="26680"/>
                  </a:cubicBezTo>
                  <a:cubicBezTo>
                    <a:pt x="35777" y="27130"/>
                    <a:pt x="35456" y="27709"/>
                    <a:pt x="35070" y="28191"/>
                  </a:cubicBezTo>
                  <a:cubicBezTo>
                    <a:pt x="34684" y="28705"/>
                    <a:pt x="34202" y="29123"/>
                    <a:pt x="33688" y="29252"/>
                  </a:cubicBezTo>
                  <a:cubicBezTo>
                    <a:pt x="32884" y="29509"/>
                    <a:pt x="30570" y="30312"/>
                    <a:pt x="27998" y="31116"/>
                  </a:cubicBezTo>
                  <a:cubicBezTo>
                    <a:pt x="25459" y="31952"/>
                    <a:pt x="22630" y="32788"/>
                    <a:pt x="20894" y="33109"/>
                  </a:cubicBezTo>
                  <a:cubicBezTo>
                    <a:pt x="18066" y="33623"/>
                    <a:pt x="11187" y="34491"/>
                    <a:pt x="8165" y="34491"/>
                  </a:cubicBezTo>
                  <a:cubicBezTo>
                    <a:pt x="7779" y="34491"/>
                    <a:pt x="7458" y="34491"/>
                    <a:pt x="7233" y="34459"/>
                  </a:cubicBezTo>
                  <a:cubicBezTo>
                    <a:pt x="7104" y="34459"/>
                    <a:pt x="7008" y="34427"/>
                    <a:pt x="6944" y="34395"/>
                  </a:cubicBezTo>
                  <a:lnTo>
                    <a:pt x="6879" y="34395"/>
                  </a:lnTo>
                  <a:lnTo>
                    <a:pt x="6847" y="34363"/>
                  </a:lnTo>
                  <a:cubicBezTo>
                    <a:pt x="6847" y="34363"/>
                    <a:pt x="6783" y="34298"/>
                    <a:pt x="6719" y="34202"/>
                  </a:cubicBezTo>
                  <a:cubicBezTo>
                    <a:pt x="6494" y="33848"/>
                    <a:pt x="6140" y="32948"/>
                    <a:pt x="5787" y="31791"/>
                  </a:cubicBezTo>
                  <a:cubicBezTo>
                    <a:pt x="4629" y="28384"/>
                    <a:pt x="3119" y="22630"/>
                    <a:pt x="2733" y="20476"/>
                  </a:cubicBezTo>
                  <a:cubicBezTo>
                    <a:pt x="2476" y="19126"/>
                    <a:pt x="1929" y="16330"/>
                    <a:pt x="1447" y="13404"/>
                  </a:cubicBezTo>
                  <a:cubicBezTo>
                    <a:pt x="965" y="10479"/>
                    <a:pt x="547" y="7426"/>
                    <a:pt x="547" y="5497"/>
                  </a:cubicBezTo>
                  <a:cubicBezTo>
                    <a:pt x="547" y="4950"/>
                    <a:pt x="579" y="4468"/>
                    <a:pt x="643" y="4179"/>
                  </a:cubicBezTo>
                  <a:cubicBezTo>
                    <a:pt x="965" y="2925"/>
                    <a:pt x="1576" y="1993"/>
                    <a:pt x="2058" y="1382"/>
                  </a:cubicBezTo>
                  <a:cubicBezTo>
                    <a:pt x="2315" y="1061"/>
                    <a:pt x="2540" y="836"/>
                    <a:pt x="2733" y="707"/>
                  </a:cubicBezTo>
                  <a:cubicBezTo>
                    <a:pt x="2797" y="643"/>
                    <a:pt x="2861" y="579"/>
                    <a:pt x="2926" y="547"/>
                  </a:cubicBezTo>
                  <a:lnTo>
                    <a:pt x="2958" y="515"/>
                  </a:lnTo>
                  <a:lnTo>
                    <a:pt x="2990" y="482"/>
                  </a:lnTo>
                  <a:cubicBezTo>
                    <a:pt x="3119" y="418"/>
                    <a:pt x="3151" y="225"/>
                    <a:pt x="3054" y="129"/>
                  </a:cubicBezTo>
                  <a:cubicBezTo>
                    <a:pt x="2990" y="43"/>
                    <a:pt x="2897" y="0"/>
                    <a:pt x="2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383;p64">
              <a:extLst>
                <a:ext uri="{FF2B5EF4-FFF2-40B4-BE49-F238E27FC236}">
                  <a16:creationId xmlns:a16="http://schemas.microsoft.com/office/drawing/2014/main" id="{C9A77202-AD98-7841-D8E0-5DC307899BF8}"/>
                </a:ext>
              </a:extLst>
            </p:cNvPr>
            <p:cNvSpPr/>
            <p:nvPr/>
          </p:nvSpPr>
          <p:spPr>
            <a:xfrm>
              <a:off x="3009575" y="2539650"/>
              <a:ext cx="274875" cy="206550"/>
            </a:xfrm>
            <a:custGeom>
              <a:avLst/>
              <a:gdLst/>
              <a:ahLst/>
              <a:cxnLst/>
              <a:rect l="l" t="t" r="r" b="b"/>
              <a:pathLst>
                <a:path w="10995" h="8262" extrusionOk="0">
                  <a:moveTo>
                    <a:pt x="9590" y="1"/>
                  </a:moveTo>
                  <a:cubicBezTo>
                    <a:pt x="8905" y="1"/>
                    <a:pt x="8048" y="258"/>
                    <a:pt x="7619" y="258"/>
                  </a:cubicBezTo>
                  <a:cubicBezTo>
                    <a:pt x="6944" y="258"/>
                    <a:pt x="5722" y="162"/>
                    <a:pt x="4437" y="162"/>
                  </a:cubicBezTo>
                  <a:cubicBezTo>
                    <a:pt x="3119" y="162"/>
                    <a:pt x="1994" y="1094"/>
                    <a:pt x="1608" y="2412"/>
                  </a:cubicBezTo>
                  <a:cubicBezTo>
                    <a:pt x="1222" y="3730"/>
                    <a:pt x="676" y="4373"/>
                    <a:pt x="676" y="4373"/>
                  </a:cubicBezTo>
                  <a:cubicBezTo>
                    <a:pt x="676" y="4373"/>
                    <a:pt x="419" y="4405"/>
                    <a:pt x="1" y="4469"/>
                  </a:cubicBezTo>
                  <a:cubicBezTo>
                    <a:pt x="226" y="4983"/>
                    <a:pt x="451" y="5594"/>
                    <a:pt x="483" y="6237"/>
                  </a:cubicBezTo>
                  <a:cubicBezTo>
                    <a:pt x="515" y="6944"/>
                    <a:pt x="451" y="7651"/>
                    <a:pt x="354" y="8262"/>
                  </a:cubicBezTo>
                  <a:cubicBezTo>
                    <a:pt x="3151" y="7394"/>
                    <a:pt x="5722" y="6494"/>
                    <a:pt x="6590" y="6237"/>
                  </a:cubicBezTo>
                  <a:cubicBezTo>
                    <a:pt x="8165" y="5787"/>
                    <a:pt x="9033" y="3344"/>
                    <a:pt x="9483" y="2862"/>
                  </a:cubicBezTo>
                  <a:cubicBezTo>
                    <a:pt x="9965" y="2412"/>
                    <a:pt x="10994" y="804"/>
                    <a:pt x="10415" y="258"/>
                  </a:cubicBezTo>
                  <a:cubicBezTo>
                    <a:pt x="10233" y="65"/>
                    <a:pt x="9933" y="1"/>
                    <a:pt x="959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384;p64">
              <a:extLst>
                <a:ext uri="{FF2B5EF4-FFF2-40B4-BE49-F238E27FC236}">
                  <a16:creationId xmlns:a16="http://schemas.microsoft.com/office/drawing/2014/main" id="{12E7C051-C7AB-B763-0E52-9E3C7E793157}"/>
                </a:ext>
              </a:extLst>
            </p:cNvPr>
            <p:cNvSpPr/>
            <p:nvPr/>
          </p:nvSpPr>
          <p:spPr>
            <a:xfrm>
              <a:off x="3002350" y="2533225"/>
              <a:ext cx="278875" cy="219750"/>
            </a:xfrm>
            <a:custGeom>
              <a:avLst/>
              <a:gdLst/>
              <a:ahLst/>
              <a:cxnLst/>
              <a:rect l="l" t="t" r="r" b="b"/>
              <a:pathLst>
                <a:path w="11155" h="8790" extrusionOk="0">
                  <a:moveTo>
                    <a:pt x="9869" y="515"/>
                  </a:moveTo>
                  <a:cubicBezTo>
                    <a:pt x="10190" y="515"/>
                    <a:pt x="10415" y="579"/>
                    <a:pt x="10512" y="708"/>
                  </a:cubicBezTo>
                  <a:cubicBezTo>
                    <a:pt x="10576" y="740"/>
                    <a:pt x="10608" y="836"/>
                    <a:pt x="10608" y="965"/>
                  </a:cubicBezTo>
                  <a:cubicBezTo>
                    <a:pt x="10608" y="1222"/>
                    <a:pt x="10447" y="1672"/>
                    <a:pt x="10222" y="2058"/>
                  </a:cubicBezTo>
                  <a:cubicBezTo>
                    <a:pt x="10029" y="2412"/>
                    <a:pt x="9740" y="2797"/>
                    <a:pt x="9579" y="2926"/>
                  </a:cubicBezTo>
                  <a:cubicBezTo>
                    <a:pt x="9419" y="3119"/>
                    <a:pt x="9290" y="3344"/>
                    <a:pt x="9129" y="3665"/>
                  </a:cubicBezTo>
                  <a:cubicBezTo>
                    <a:pt x="8872" y="4115"/>
                    <a:pt x="8551" y="4694"/>
                    <a:pt x="8165" y="5176"/>
                  </a:cubicBezTo>
                  <a:cubicBezTo>
                    <a:pt x="7779" y="5690"/>
                    <a:pt x="7297" y="6108"/>
                    <a:pt x="6783" y="6237"/>
                  </a:cubicBezTo>
                  <a:cubicBezTo>
                    <a:pt x="5958" y="6481"/>
                    <a:pt x="3592" y="7307"/>
                    <a:pt x="984" y="8134"/>
                  </a:cubicBezTo>
                  <a:lnTo>
                    <a:pt x="984" y="8134"/>
                  </a:lnTo>
                  <a:cubicBezTo>
                    <a:pt x="1027" y="7751"/>
                    <a:pt x="1061" y="7331"/>
                    <a:pt x="1061" y="6912"/>
                  </a:cubicBezTo>
                  <a:cubicBezTo>
                    <a:pt x="1061" y="6783"/>
                    <a:pt x="1061" y="6622"/>
                    <a:pt x="1029" y="6494"/>
                  </a:cubicBezTo>
                  <a:cubicBezTo>
                    <a:pt x="1003" y="5926"/>
                    <a:pt x="853" y="5400"/>
                    <a:pt x="662" y="4932"/>
                  </a:cubicBezTo>
                  <a:lnTo>
                    <a:pt x="662" y="4932"/>
                  </a:lnTo>
                  <a:cubicBezTo>
                    <a:pt x="875" y="4902"/>
                    <a:pt x="997" y="4887"/>
                    <a:pt x="997" y="4887"/>
                  </a:cubicBezTo>
                  <a:cubicBezTo>
                    <a:pt x="1061" y="4887"/>
                    <a:pt x="1125" y="4855"/>
                    <a:pt x="1158" y="4790"/>
                  </a:cubicBezTo>
                  <a:cubicBezTo>
                    <a:pt x="1190" y="4790"/>
                    <a:pt x="1768" y="4083"/>
                    <a:pt x="2154" y="2733"/>
                  </a:cubicBezTo>
                  <a:cubicBezTo>
                    <a:pt x="2508" y="1511"/>
                    <a:pt x="3536" y="676"/>
                    <a:pt x="4726" y="676"/>
                  </a:cubicBezTo>
                  <a:cubicBezTo>
                    <a:pt x="6011" y="676"/>
                    <a:pt x="7233" y="772"/>
                    <a:pt x="7908" y="772"/>
                  </a:cubicBezTo>
                  <a:cubicBezTo>
                    <a:pt x="8165" y="772"/>
                    <a:pt x="8487" y="708"/>
                    <a:pt x="8840" y="644"/>
                  </a:cubicBezTo>
                  <a:cubicBezTo>
                    <a:pt x="9194" y="579"/>
                    <a:pt x="9579" y="515"/>
                    <a:pt x="9869" y="515"/>
                  </a:cubicBezTo>
                  <a:close/>
                  <a:moveTo>
                    <a:pt x="9869" y="1"/>
                  </a:moveTo>
                  <a:cubicBezTo>
                    <a:pt x="9515" y="1"/>
                    <a:pt x="9097" y="65"/>
                    <a:pt x="8744" y="129"/>
                  </a:cubicBezTo>
                  <a:cubicBezTo>
                    <a:pt x="8390" y="194"/>
                    <a:pt x="8069" y="226"/>
                    <a:pt x="7908" y="226"/>
                  </a:cubicBezTo>
                  <a:cubicBezTo>
                    <a:pt x="7265" y="226"/>
                    <a:pt x="6044" y="129"/>
                    <a:pt x="4726" y="129"/>
                  </a:cubicBezTo>
                  <a:cubicBezTo>
                    <a:pt x="3279" y="129"/>
                    <a:pt x="2058" y="1158"/>
                    <a:pt x="1640" y="2572"/>
                  </a:cubicBezTo>
                  <a:cubicBezTo>
                    <a:pt x="1447" y="3215"/>
                    <a:pt x="1222" y="3697"/>
                    <a:pt x="1061" y="4019"/>
                  </a:cubicBezTo>
                  <a:cubicBezTo>
                    <a:pt x="965" y="4147"/>
                    <a:pt x="900" y="4276"/>
                    <a:pt x="836" y="4340"/>
                  </a:cubicBezTo>
                  <a:lnTo>
                    <a:pt x="803" y="4389"/>
                  </a:lnTo>
                  <a:lnTo>
                    <a:pt x="803" y="4389"/>
                  </a:lnTo>
                  <a:cubicBezTo>
                    <a:pt x="688" y="4405"/>
                    <a:pt x="500" y="4432"/>
                    <a:pt x="258" y="4469"/>
                  </a:cubicBezTo>
                  <a:cubicBezTo>
                    <a:pt x="161" y="4469"/>
                    <a:pt x="97" y="4533"/>
                    <a:pt x="65" y="4597"/>
                  </a:cubicBezTo>
                  <a:cubicBezTo>
                    <a:pt x="0" y="4662"/>
                    <a:pt x="0" y="4758"/>
                    <a:pt x="33" y="4822"/>
                  </a:cubicBezTo>
                  <a:cubicBezTo>
                    <a:pt x="258" y="5337"/>
                    <a:pt x="483" y="5915"/>
                    <a:pt x="515" y="6526"/>
                  </a:cubicBezTo>
                  <a:cubicBezTo>
                    <a:pt x="515" y="6655"/>
                    <a:pt x="515" y="6783"/>
                    <a:pt x="515" y="6912"/>
                  </a:cubicBezTo>
                  <a:cubicBezTo>
                    <a:pt x="515" y="7458"/>
                    <a:pt x="450" y="8005"/>
                    <a:pt x="386" y="8487"/>
                  </a:cubicBezTo>
                  <a:cubicBezTo>
                    <a:pt x="386" y="8583"/>
                    <a:pt x="418" y="8680"/>
                    <a:pt x="483" y="8744"/>
                  </a:cubicBezTo>
                  <a:cubicBezTo>
                    <a:pt x="528" y="8767"/>
                    <a:pt x="590" y="8789"/>
                    <a:pt x="656" y="8789"/>
                  </a:cubicBezTo>
                  <a:cubicBezTo>
                    <a:pt x="683" y="8789"/>
                    <a:pt x="711" y="8786"/>
                    <a:pt x="740" y="8776"/>
                  </a:cubicBezTo>
                  <a:cubicBezTo>
                    <a:pt x="3504" y="7908"/>
                    <a:pt x="6108" y="7008"/>
                    <a:pt x="6944" y="6751"/>
                  </a:cubicBezTo>
                  <a:cubicBezTo>
                    <a:pt x="7844" y="6494"/>
                    <a:pt x="8487" y="5690"/>
                    <a:pt x="8969" y="4951"/>
                  </a:cubicBezTo>
                  <a:cubicBezTo>
                    <a:pt x="9226" y="4597"/>
                    <a:pt x="9419" y="4212"/>
                    <a:pt x="9579" y="3922"/>
                  </a:cubicBezTo>
                  <a:cubicBezTo>
                    <a:pt x="9740" y="3633"/>
                    <a:pt x="9901" y="3376"/>
                    <a:pt x="9965" y="3312"/>
                  </a:cubicBezTo>
                  <a:cubicBezTo>
                    <a:pt x="10190" y="3119"/>
                    <a:pt x="10447" y="2733"/>
                    <a:pt x="10704" y="2315"/>
                  </a:cubicBezTo>
                  <a:cubicBezTo>
                    <a:pt x="10929" y="1865"/>
                    <a:pt x="11155" y="1415"/>
                    <a:pt x="11155" y="965"/>
                  </a:cubicBezTo>
                  <a:cubicBezTo>
                    <a:pt x="11155" y="740"/>
                    <a:pt x="11090" y="483"/>
                    <a:pt x="10897" y="322"/>
                  </a:cubicBezTo>
                  <a:cubicBezTo>
                    <a:pt x="10640" y="33"/>
                    <a:pt x="10254" y="1"/>
                    <a:pt x="9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385;p64">
              <a:extLst>
                <a:ext uri="{FF2B5EF4-FFF2-40B4-BE49-F238E27FC236}">
                  <a16:creationId xmlns:a16="http://schemas.microsoft.com/office/drawing/2014/main" id="{17764F54-DB5E-3684-3EA4-28E845FE307E}"/>
                </a:ext>
              </a:extLst>
            </p:cNvPr>
            <p:cNvSpPr/>
            <p:nvPr/>
          </p:nvSpPr>
          <p:spPr>
            <a:xfrm>
              <a:off x="3041725" y="2911725"/>
              <a:ext cx="238700" cy="81200"/>
            </a:xfrm>
            <a:custGeom>
              <a:avLst/>
              <a:gdLst/>
              <a:ahLst/>
              <a:cxnLst/>
              <a:rect l="l" t="t" r="r" b="b"/>
              <a:pathLst>
                <a:path w="9548" h="3248" extrusionOk="0">
                  <a:moveTo>
                    <a:pt x="1897" y="1"/>
                  </a:moveTo>
                  <a:lnTo>
                    <a:pt x="0" y="3022"/>
                  </a:lnTo>
                  <a:cubicBezTo>
                    <a:pt x="0" y="3022"/>
                    <a:pt x="2411" y="3247"/>
                    <a:pt x="3215" y="3247"/>
                  </a:cubicBezTo>
                  <a:cubicBezTo>
                    <a:pt x="4019" y="3247"/>
                    <a:pt x="9547" y="2637"/>
                    <a:pt x="8744" y="1737"/>
                  </a:cubicBezTo>
                  <a:cubicBezTo>
                    <a:pt x="7940" y="804"/>
                    <a:pt x="1897" y="1"/>
                    <a:pt x="18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386;p64">
              <a:extLst>
                <a:ext uri="{FF2B5EF4-FFF2-40B4-BE49-F238E27FC236}">
                  <a16:creationId xmlns:a16="http://schemas.microsoft.com/office/drawing/2014/main" id="{62A3BF0B-ABE4-1917-6D76-BF52622700D2}"/>
                </a:ext>
              </a:extLst>
            </p:cNvPr>
            <p:cNvSpPr/>
            <p:nvPr/>
          </p:nvSpPr>
          <p:spPr>
            <a:xfrm>
              <a:off x="3034500" y="2905300"/>
              <a:ext cx="234675" cy="94050"/>
            </a:xfrm>
            <a:custGeom>
              <a:avLst/>
              <a:gdLst/>
              <a:ahLst/>
              <a:cxnLst/>
              <a:rect l="l" t="t" r="r" b="b"/>
              <a:pathLst>
                <a:path w="9387" h="3762" extrusionOk="0">
                  <a:moveTo>
                    <a:pt x="2318" y="567"/>
                  </a:moveTo>
                  <a:cubicBezTo>
                    <a:pt x="2486" y="586"/>
                    <a:pt x="2755" y="620"/>
                    <a:pt x="3086" y="676"/>
                  </a:cubicBezTo>
                  <a:cubicBezTo>
                    <a:pt x="3954" y="804"/>
                    <a:pt x="5272" y="1029"/>
                    <a:pt x="6429" y="1286"/>
                  </a:cubicBezTo>
                  <a:cubicBezTo>
                    <a:pt x="7040" y="1447"/>
                    <a:pt x="7586" y="1576"/>
                    <a:pt x="8004" y="1736"/>
                  </a:cubicBezTo>
                  <a:cubicBezTo>
                    <a:pt x="8422" y="1897"/>
                    <a:pt x="8743" y="2058"/>
                    <a:pt x="8840" y="2154"/>
                  </a:cubicBezTo>
                  <a:cubicBezTo>
                    <a:pt x="8840" y="2154"/>
                    <a:pt x="8776" y="2219"/>
                    <a:pt x="8615" y="2283"/>
                  </a:cubicBezTo>
                  <a:cubicBezTo>
                    <a:pt x="8390" y="2411"/>
                    <a:pt x="7972" y="2572"/>
                    <a:pt x="7490" y="2669"/>
                  </a:cubicBezTo>
                  <a:cubicBezTo>
                    <a:pt x="6750" y="2829"/>
                    <a:pt x="5850" y="2990"/>
                    <a:pt x="5111" y="3086"/>
                  </a:cubicBezTo>
                  <a:cubicBezTo>
                    <a:pt x="4340" y="3183"/>
                    <a:pt x="3697" y="3215"/>
                    <a:pt x="3504" y="3215"/>
                  </a:cubicBezTo>
                  <a:cubicBezTo>
                    <a:pt x="3118" y="3215"/>
                    <a:pt x="2315" y="3183"/>
                    <a:pt x="1607" y="3119"/>
                  </a:cubicBezTo>
                  <a:cubicBezTo>
                    <a:pt x="1286" y="3104"/>
                    <a:pt x="984" y="3083"/>
                    <a:pt x="751" y="3064"/>
                  </a:cubicBezTo>
                  <a:lnTo>
                    <a:pt x="751" y="3064"/>
                  </a:lnTo>
                  <a:lnTo>
                    <a:pt x="2318" y="567"/>
                  </a:lnTo>
                  <a:close/>
                  <a:moveTo>
                    <a:pt x="2218" y="1"/>
                  </a:moveTo>
                  <a:cubicBezTo>
                    <a:pt x="2090" y="1"/>
                    <a:pt x="1993" y="33"/>
                    <a:pt x="1929" y="129"/>
                  </a:cubicBezTo>
                  <a:lnTo>
                    <a:pt x="32" y="3151"/>
                  </a:lnTo>
                  <a:cubicBezTo>
                    <a:pt x="0" y="3215"/>
                    <a:pt x="0" y="3311"/>
                    <a:pt x="32" y="3408"/>
                  </a:cubicBezTo>
                  <a:cubicBezTo>
                    <a:pt x="64" y="3504"/>
                    <a:pt x="161" y="3536"/>
                    <a:pt x="257" y="3569"/>
                  </a:cubicBezTo>
                  <a:cubicBezTo>
                    <a:pt x="257" y="3569"/>
                    <a:pt x="2668" y="3762"/>
                    <a:pt x="3504" y="3762"/>
                  </a:cubicBezTo>
                  <a:cubicBezTo>
                    <a:pt x="3697" y="3762"/>
                    <a:pt x="4147" y="3729"/>
                    <a:pt x="4725" y="3665"/>
                  </a:cubicBezTo>
                  <a:cubicBezTo>
                    <a:pt x="5561" y="3569"/>
                    <a:pt x="6686" y="3408"/>
                    <a:pt x="7586" y="3183"/>
                  </a:cubicBezTo>
                  <a:cubicBezTo>
                    <a:pt x="8036" y="3086"/>
                    <a:pt x="8454" y="2958"/>
                    <a:pt x="8776" y="2829"/>
                  </a:cubicBezTo>
                  <a:cubicBezTo>
                    <a:pt x="8936" y="2765"/>
                    <a:pt x="9065" y="2669"/>
                    <a:pt x="9161" y="2572"/>
                  </a:cubicBezTo>
                  <a:cubicBezTo>
                    <a:pt x="9258" y="2476"/>
                    <a:pt x="9386" y="2347"/>
                    <a:pt x="9386" y="2154"/>
                  </a:cubicBezTo>
                  <a:cubicBezTo>
                    <a:pt x="9386" y="2026"/>
                    <a:pt x="9322" y="1897"/>
                    <a:pt x="9226" y="1801"/>
                  </a:cubicBezTo>
                  <a:cubicBezTo>
                    <a:pt x="9065" y="1640"/>
                    <a:pt x="8872" y="1511"/>
                    <a:pt x="8615" y="1415"/>
                  </a:cubicBezTo>
                  <a:cubicBezTo>
                    <a:pt x="7715" y="997"/>
                    <a:pt x="6140" y="676"/>
                    <a:pt x="4758" y="418"/>
                  </a:cubicBezTo>
                  <a:cubicBezTo>
                    <a:pt x="3375" y="161"/>
                    <a:pt x="2218"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387;p64">
              <a:extLst>
                <a:ext uri="{FF2B5EF4-FFF2-40B4-BE49-F238E27FC236}">
                  <a16:creationId xmlns:a16="http://schemas.microsoft.com/office/drawing/2014/main" id="{D89B23E9-413A-29CE-C9DF-4D70C5809CB6}"/>
                </a:ext>
              </a:extLst>
            </p:cNvPr>
            <p:cNvSpPr/>
            <p:nvPr/>
          </p:nvSpPr>
          <p:spPr>
            <a:xfrm>
              <a:off x="2902700" y="2851450"/>
              <a:ext cx="604350" cy="551325"/>
            </a:xfrm>
            <a:custGeom>
              <a:avLst/>
              <a:gdLst/>
              <a:ahLst/>
              <a:cxnLst/>
              <a:rect l="l" t="t" r="r" b="b"/>
              <a:pathLst>
                <a:path w="24174" h="22053" extrusionOk="0">
                  <a:moveTo>
                    <a:pt x="17616" y="1"/>
                  </a:moveTo>
                  <a:lnTo>
                    <a:pt x="0" y="8166"/>
                  </a:lnTo>
                  <a:lnTo>
                    <a:pt x="6847" y="22052"/>
                  </a:lnTo>
                  <a:lnTo>
                    <a:pt x="24173" y="13277"/>
                  </a:lnTo>
                  <a:lnTo>
                    <a:pt x="176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388;p64">
              <a:extLst>
                <a:ext uri="{FF2B5EF4-FFF2-40B4-BE49-F238E27FC236}">
                  <a16:creationId xmlns:a16="http://schemas.microsoft.com/office/drawing/2014/main" id="{B19E789D-04B9-43B6-18DE-A5B875E43E65}"/>
                </a:ext>
              </a:extLst>
            </p:cNvPr>
            <p:cNvSpPr/>
            <p:nvPr/>
          </p:nvSpPr>
          <p:spPr>
            <a:xfrm>
              <a:off x="2896275" y="2845050"/>
              <a:ext cx="618000" cy="564150"/>
            </a:xfrm>
            <a:custGeom>
              <a:avLst/>
              <a:gdLst/>
              <a:ahLst/>
              <a:cxnLst/>
              <a:rect l="l" t="t" r="r" b="b"/>
              <a:pathLst>
                <a:path w="24720" h="22566" extrusionOk="0">
                  <a:moveTo>
                    <a:pt x="17765" y="623"/>
                  </a:moveTo>
                  <a:lnTo>
                    <a:pt x="24076" y="13436"/>
                  </a:lnTo>
                  <a:lnTo>
                    <a:pt x="7233" y="21954"/>
                  </a:lnTo>
                  <a:lnTo>
                    <a:pt x="643" y="8550"/>
                  </a:lnTo>
                  <a:lnTo>
                    <a:pt x="17765" y="623"/>
                  </a:lnTo>
                  <a:close/>
                  <a:moveTo>
                    <a:pt x="17904" y="1"/>
                  </a:moveTo>
                  <a:cubicBezTo>
                    <a:pt x="17861" y="1"/>
                    <a:pt x="17817" y="12"/>
                    <a:pt x="17776" y="32"/>
                  </a:cubicBezTo>
                  <a:lnTo>
                    <a:pt x="161" y="8164"/>
                  </a:lnTo>
                  <a:cubicBezTo>
                    <a:pt x="97" y="8197"/>
                    <a:pt x="32" y="8261"/>
                    <a:pt x="0" y="8325"/>
                  </a:cubicBezTo>
                  <a:cubicBezTo>
                    <a:pt x="0" y="8389"/>
                    <a:pt x="0" y="8454"/>
                    <a:pt x="32" y="8518"/>
                  </a:cubicBezTo>
                  <a:lnTo>
                    <a:pt x="6879" y="22437"/>
                  </a:lnTo>
                  <a:cubicBezTo>
                    <a:pt x="6911" y="22501"/>
                    <a:pt x="6944" y="22533"/>
                    <a:pt x="7040" y="22565"/>
                  </a:cubicBezTo>
                  <a:cubicBezTo>
                    <a:pt x="7104" y="22565"/>
                    <a:pt x="7169" y="22565"/>
                    <a:pt x="7233" y="22533"/>
                  </a:cubicBezTo>
                  <a:lnTo>
                    <a:pt x="24527" y="13790"/>
                  </a:lnTo>
                  <a:cubicBezTo>
                    <a:pt x="24687" y="13725"/>
                    <a:pt x="24719" y="13565"/>
                    <a:pt x="24655" y="13436"/>
                  </a:cubicBezTo>
                  <a:lnTo>
                    <a:pt x="18130" y="160"/>
                  </a:lnTo>
                  <a:cubicBezTo>
                    <a:pt x="18086" y="51"/>
                    <a:pt x="17997" y="1"/>
                    <a:pt x="17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389;p64">
              <a:extLst>
                <a:ext uri="{FF2B5EF4-FFF2-40B4-BE49-F238E27FC236}">
                  <a16:creationId xmlns:a16="http://schemas.microsoft.com/office/drawing/2014/main" id="{FDB4AF7D-C57C-9825-D53E-3EF7AA0C1D4D}"/>
                </a:ext>
              </a:extLst>
            </p:cNvPr>
            <p:cNvSpPr/>
            <p:nvPr/>
          </p:nvSpPr>
          <p:spPr>
            <a:xfrm>
              <a:off x="3048950" y="2939850"/>
              <a:ext cx="145475" cy="79925"/>
            </a:xfrm>
            <a:custGeom>
              <a:avLst/>
              <a:gdLst/>
              <a:ahLst/>
              <a:cxnLst/>
              <a:rect l="l" t="t" r="r" b="b"/>
              <a:pathLst>
                <a:path w="5819" h="3197" extrusionOk="0">
                  <a:moveTo>
                    <a:pt x="3119" y="1"/>
                  </a:moveTo>
                  <a:lnTo>
                    <a:pt x="1" y="1094"/>
                  </a:lnTo>
                  <a:cubicBezTo>
                    <a:pt x="1" y="1094"/>
                    <a:pt x="2122" y="1094"/>
                    <a:pt x="2604" y="1415"/>
                  </a:cubicBezTo>
                  <a:cubicBezTo>
                    <a:pt x="3061" y="1672"/>
                    <a:pt x="4786" y="3197"/>
                    <a:pt x="5369" y="3197"/>
                  </a:cubicBezTo>
                  <a:cubicBezTo>
                    <a:pt x="5442" y="3197"/>
                    <a:pt x="5497" y="3173"/>
                    <a:pt x="5530" y="3119"/>
                  </a:cubicBezTo>
                  <a:cubicBezTo>
                    <a:pt x="5819" y="2605"/>
                    <a:pt x="4630" y="1415"/>
                    <a:pt x="4115" y="901"/>
                  </a:cubicBezTo>
                  <a:cubicBezTo>
                    <a:pt x="3633" y="387"/>
                    <a:pt x="3119"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390;p64">
              <a:extLst>
                <a:ext uri="{FF2B5EF4-FFF2-40B4-BE49-F238E27FC236}">
                  <a16:creationId xmlns:a16="http://schemas.microsoft.com/office/drawing/2014/main" id="{8138E5B1-8FF1-2C79-9B37-5D7DAAB52530}"/>
                </a:ext>
              </a:extLst>
            </p:cNvPr>
            <p:cNvSpPr/>
            <p:nvPr/>
          </p:nvSpPr>
          <p:spPr>
            <a:xfrm>
              <a:off x="3042525" y="2932825"/>
              <a:ext cx="152725" cy="93850"/>
            </a:xfrm>
            <a:custGeom>
              <a:avLst/>
              <a:gdLst/>
              <a:ahLst/>
              <a:cxnLst/>
              <a:rect l="l" t="t" r="r" b="b"/>
              <a:pathLst>
                <a:path w="6109" h="3754" extrusionOk="0">
                  <a:moveTo>
                    <a:pt x="3389" y="1"/>
                  </a:moveTo>
                  <a:cubicBezTo>
                    <a:pt x="3303" y="1"/>
                    <a:pt x="3209" y="43"/>
                    <a:pt x="3151" y="121"/>
                  </a:cubicBezTo>
                  <a:cubicBezTo>
                    <a:pt x="3086" y="218"/>
                    <a:pt x="3086" y="378"/>
                    <a:pt x="3215" y="475"/>
                  </a:cubicBezTo>
                  <a:cubicBezTo>
                    <a:pt x="3215" y="475"/>
                    <a:pt x="3247" y="507"/>
                    <a:pt x="3279" y="539"/>
                  </a:cubicBezTo>
                  <a:cubicBezTo>
                    <a:pt x="3440" y="700"/>
                    <a:pt x="3826" y="989"/>
                    <a:pt x="4179" y="1375"/>
                  </a:cubicBezTo>
                  <a:cubicBezTo>
                    <a:pt x="4404" y="1600"/>
                    <a:pt x="4758" y="1953"/>
                    <a:pt x="5079" y="2307"/>
                  </a:cubicBezTo>
                  <a:cubicBezTo>
                    <a:pt x="5208" y="2500"/>
                    <a:pt x="5337" y="2693"/>
                    <a:pt x="5433" y="2853"/>
                  </a:cubicBezTo>
                  <a:cubicBezTo>
                    <a:pt x="5528" y="3012"/>
                    <a:pt x="5561" y="3139"/>
                    <a:pt x="5562" y="3204"/>
                  </a:cubicBezTo>
                  <a:lnTo>
                    <a:pt x="5562" y="3204"/>
                  </a:lnTo>
                  <a:cubicBezTo>
                    <a:pt x="5528" y="3200"/>
                    <a:pt x="5485" y="3192"/>
                    <a:pt x="5433" y="3175"/>
                  </a:cubicBezTo>
                  <a:cubicBezTo>
                    <a:pt x="5144" y="3046"/>
                    <a:pt x="4629" y="2661"/>
                    <a:pt x="4147" y="2307"/>
                  </a:cubicBezTo>
                  <a:cubicBezTo>
                    <a:pt x="3890" y="2114"/>
                    <a:pt x="3665" y="1953"/>
                    <a:pt x="3472" y="1793"/>
                  </a:cubicBezTo>
                  <a:cubicBezTo>
                    <a:pt x="3279" y="1632"/>
                    <a:pt x="3119" y="1535"/>
                    <a:pt x="3022" y="1439"/>
                  </a:cubicBezTo>
                  <a:cubicBezTo>
                    <a:pt x="2829" y="1343"/>
                    <a:pt x="2572" y="1278"/>
                    <a:pt x="2283" y="1246"/>
                  </a:cubicBezTo>
                  <a:cubicBezTo>
                    <a:pt x="1447" y="1118"/>
                    <a:pt x="258" y="1118"/>
                    <a:pt x="258" y="1118"/>
                  </a:cubicBezTo>
                  <a:cubicBezTo>
                    <a:pt x="97" y="1118"/>
                    <a:pt x="1" y="1246"/>
                    <a:pt x="1" y="1375"/>
                  </a:cubicBezTo>
                  <a:cubicBezTo>
                    <a:pt x="1" y="1535"/>
                    <a:pt x="97" y="1664"/>
                    <a:pt x="258" y="1664"/>
                  </a:cubicBezTo>
                  <a:lnTo>
                    <a:pt x="579" y="1664"/>
                  </a:lnTo>
                  <a:cubicBezTo>
                    <a:pt x="901" y="1664"/>
                    <a:pt x="1351" y="1664"/>
                    <a:pt x="1801" y="1728"/>
                  </a:cubicBezTo>
                  <a:cubicBezTo>
                    <a:pt x="2026" y="1728"/>
                    <a:pt x="2219" y="1760"/>
                    <a:pt x="2379" y="1793"/>
                  </a:cubicBezTo>
                  <a:cubicBezTo>
                    <a:pt x="2572" y="1825"/>
                    <a:pt x="2701" y="1889"/>
                    <a:pt x="2733" y="1921"/>
                  </a:cubicBezTo>
                  <a:cubicBezTo>
                    <a:pt x="2829" y="1953"/>
                    <a:pt x="3022" y="2114"/>
                    <a:pt x="3247" y="2275"/>
                  </a:cubicBezTo>
                  <a:cubicBezTo>
                    <a:pt x="3601" y="2564"/>
                    <a:pt x="4019" y="2918"/>
                    <a:pt x="4437" y="3207"/>
                  </a:cubicBezTo>
                  <a:cubicBezTo>
                    <a:pt x="4662" y="3336"/>
                    <a:pt x="4854" y="3464"/>
                    <a:pt x="5047" y="3561"/>
                  </a:cubicBezTo>
                  <a:cubicBezTo>
                    <a:pt x="5240" y="3657"/>
                    <a:pt x="5433" y="3753"/>
                    <a:pt x="5626" y="3753"/>
                  </a:cubicBezTo>
                  <a:cubicBezTo>
                    <a:pt x="5690" y="3753"/>
                    <a:pt x="5754" y="3721"/>
                    <a:pt x="5819" y="3689"/>
                  </a:cubicBezTo>
                  <a:cubicBezTo>
                    <a:pt x="5915" y="3657"/>
                    <a:pt x="5979" y="3593"/>
                    <a:pt x="6012" y="3528"/>
                  </a:cubicBezTo>
                  <a:cubicBezTo>
                    <a:pt x="6076" y="3432"/>
                    <a:pt x="6108" y="3303"/>
                    <a:pt x="6108" y="3207"/>
                  </a:cubicBezTo>
                  <a:cubicBezTo>
                    <a:pt x="6108" y="2982"/>
                    <a:pt x="6012" y="2789"/>
                    <a:pt x="5915" y="2596"/>
                  </a:cubicBezTo>
                  <a:cubicBezTo>
                    <a:pt x="5562" y="1985"/>
                    <a:pt x="4919" y="1343"/>
                    <a:pt x="4565" y="989"/>
                  </a:cubicBezTo>
                  <a:cubicBezTo>
                    <a:pt x="4051" y="475"/>
                    <a:pt x="3537" y="57"/>
                    <a:pt x="3537" y="57"/>
                  </a:cubicBezTo>
                  <a:cubicBezTo>
                    <a:pt x="3498" y="19"/>
                    <a:pt x="3445" y="1"/>
                    <a:pt x="3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391;p64">
              <a:extLst>
                <a:ext uri="{FF2B5EF4-FFF2-40B4-BE49-F238E27FC236}">
                  <a16:creationId xmlns:a16="http://schemas.microsoft.com/office/drawing/2014/main" id="{FDE0005B-2DA9-64AF-A1FC-6F1BB4D6EFED}"/>
                </a:ext>
              </a:extLst>
            </p:cNvPr>
            <p:cNvSpPr/>
            <p:nvPr/>
          </p:nvSpPr>
          <p:spPr>
            <a:xfrm>
              <a:off x="2426975" y="2793600"/>
              <a:ext cx="662175" cy="222625"/>
            </a:xfrm>
            <a:custGeom>
              <a:avLst/>
              <a:gdLst/>
              <a:ahLst/>
              <a:cxnLst/>
              <a:rect l="l" t="t" r="r" b="b"/>
              <a:pathLst>
                <a:path w="26487" h="8905" extrusionOk="0">
                  <a:moveTo>
                    <a:pt x="8325" y="1"/>
                  </a:moveTo>
                  <a:cubicBezTo>
                    <a:pt x="0" y="386"/>
                    <a:pt x="4532" y="6622"/>
                    <a:pt x="4532" y="6622"/>
                  </a:cubicBezTo>
                  <a:lnTo>
                    <a:pt x="23626" y="8905"/>
                  </a:lnTo>
                  <a:lnTo>
                    <a:pt x="26487" y="4726"/>
                  </a:lnTo>
                  <a:lnTo>
                    <a:pt x="83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392;p64">
              <a:extLst>
                <a:ext uri="{FF2B5EF4-FFF2-40B4-BE49-F238E27FC236}">
                  <a16:creationId xmlns:a16="http://schemas.microsoft.com/office/drawing/2014/main" id="{C9D22D2E-9A13-247C-E0F3-AA1F99F2D5E4}"/>
                </a:ext>
              </a:extLst>
            </p:cNvPr>
            <p:cNvSpPr/>
            <p:nvPr/>
          </p:nvSpPr>
          <p:spPr>
            <a:xfrm>
              <a:off x="2503300" y="2787175"/>
              <a:ext cx="592300" cy="235475"/>
            </a:xfrm>
            <a:custGeom>
              <a:avLst/>
              <a:gdLst/>
              <a:ahLst/>
              <a:cxnLst/>
              <a:rect l="l" t="t" r="r" b="b"/>
              <a:pathLst>
                <a:path w="23692" h="9419" extrusionOk="0">
                  <a:moveTo>
                    <a:pt x="5272" y="531"/>
                  </a:moveTo>
                  <a:lnTo>
                    <a:pt x="22984" y="5143"/>
                  </a:lnTo>
                  <a:lnTo>
                    <a:pt x="20445" y="8872"/>
                  </a:lnTo>
                  <a:lnTo>
                    <a:pt x="1653" y="6639"/>
                  </a:lnTo>
                  <a:lnTo>
                    <a:pt x="1653" y="6639"/>
                  </a:lnTo>
                  <a:cubicBezTo>
                    <a:pt x="1541" y="6464"/>
                    <a:pt x="1301" y="6073"/>
                    <a:pt x="1062" y="5594"/>
                  </a:cubicBezTo>
                  <a:cubicBezTo>
                    <a:pt x="772" y="4983"/>
                    <a:pt x="515" y="4243"/>
                    <a:pt x="515" y="3504"/>
                  </a:cubicBezTo>
                  <a:cubicBezTo>
                    <a:pt x="547" y="2797"/>
                    <a:pt x="740" y="2122"/>
                    <a:pt x="1447" y="1575"/>
                  </a:cubicBezTo>
                  <a:cubicBezTo>
                    <a:pt x="2122" y="1029"/>
                    <a:pt x="3344" y="611"/>
                    <a:pt x="5272" y="547"/>
                  </a:cubicBezTo>
                  <a:lnTo>
                    <a:pt x="5272" y="531"/>
                  </a:lnTo>
                  <a:close/>
                  <a:moveTo>
                    <a:pt x="5272" y="0"/>
                  </a:moveTo>
                  <a:cubicBezTo>
                    <a:pt x="3247" y="97"/>
                    <a:pt x="1929" y="515"/>
                    <a:pt x="1094" y="1158"/>
                  </a:cubicBezTo>
                  <a:cubicBezTo>
                    <a:pt x="290" y="1800"/>
                    <a:pt x="1" y="2668"/>
                    <a:pt x="1" y="3504"/>
                  </a:cubicBezTo>
                  <a:cubicBezTo>
                    <a:pt x="1" y="4404"/>
                    <a:pt x="322" y="5272"/>
                    <a:pt x="644" y="5947"/>
                  </a:cubicBezTo>
                  <a:cubicBezTo>
                    <a:pt x="965" y="6590"/>
                    <a:pt x="1287" y="7040"/>
                    <a:pt x="1287" y="7040"/>
                  </a:cubicBezTo>
                  <a:cubicBezTo>
                    <a:pt x="1319" y="7104"/>
                    <a:pt x="1383" y="7136"/>
                    <a:pt x="1447" y="7136"/>
                  </a:cubicBezTo>
                  <a:lnTo>
                    <a:pt x="20541" y="9419"/>
                  </a:lnTo>
                  <a:cubicBezTo>
                    <a:pt x="20637" y="9419"/>
                    <a:pt x="20734" y="9387"/>
                    <a:pt x="20798" y="9290"/>
                  </a:cubicBezTo>
                  <a:lnTo>
                    <a:pt x="23627" y="5143"/>
                  </a:lnTo>
                  <a:cubicBezTo>
                    <a:pt x="23691" y="5079"/>
                    <a:pt x="23691" y="4983"/>
                    <a:pt x="23659" y="4886"/>
                  </a:cubicBezTo>
                  <a:cubicBezTo>
                    <a:pt x="23627" y="4822"/>
                    <a:pt x="23563" y="4758"/>
                    <a:pt x="23498" y="4726"/>
                  </a:cubicBezTo>
                  <a:lnTo>
                    <a:pt x="5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393;p64">
              <a:extLst>
                <a:ext uri="{FF2B5EF4-FFF2-40B4-BE49-F238E27FC236}">
                  <a16:creationId xmlns:a16="http://schemas.microsoft.com/office/drawing/2014/main" id="{004B57AC-263B-3B64-C2C1-F557AC63B468}"/>
                </a:ext>
              </a:extLst>
            </p:cNvPr>
            <p:cNvSpPr/>
            <p:nvPr/>
          </p:nvSpPr>
          <p:spPr>
            <a:xfrm>
              <a:off x="1989800" y="2788450"/>
              <a:ext cx="709600" cy="1210775"/>
            </a:xfrm>
            <a:custGeom>
              <a:avLst/>
              <a:gdLst/>
              <a:ahLst/>
              <a:cxnLst/>
              <a:rect l="l" t="t" r="r" b="b"/>
              <a:pathLst>
                <a:path w="28384" h="48431" extrusionOk="0">
                  <a:moveTo>
                    <a:pt x="15726" y="0"/>
                  </a:moveTo>
                  <a:cubicBezTo>
                    <a:pt x="14816" y="0"/>
                    <a:pt x="13906" y="302"/>
                    <a:pt x="12987" y="1010"/>
                  </a:cubicBezTo>
                  <a:cubicBezTo>
                    <a:pt x="12987" y="1010"/>
                    <a:pt x="8551" y="4771"/>
                    <a:pt x="7072" y="9303"/>
                  </a:cubicBezTo>
                  <a:cubicBezTo>
                    <a:pt x="5626" y="13868"/>
                    <a:pt x="4661" y="22965"/>
                    <a:pt x="4661" y="22965"/>
                  </a:cubicBezTo>
                  <a:cubicBezTo>
                    <a:pt x="4661" y="22965"/>
                    <a:pt x="0" y="29683"/>
                    <a:pt x="0" y="30358"/>
                  </a:cubicBezTo>
                  <a:cubicBezTo>
                    <a:pt x="0" y="30572"/>
                    <a:pt x="429" y="30644"/>
                    <a:pt x="1001" y="30644"/>
                  </a:cubicBezTo>
                  <a:cubicBezTo>
                    <a:pt x="2143" y="30644"/>
                    <a:pt x="3858" y="30358"/>
                    <a:pt x="3858" y="30358"/>
                  </a:cubicBezTo>
                  <a:lnTo>
                    <a:pt x="3858" y="30358"/>
                  </a:lnTo>
                  <a:lnTo>
                    <a:pt x="129" y="36787"/>
                  </a:lnTo>
                  <a:cubicBezTo>
                    <a:pt x="129" y="36787"/>
                    <a:pt x="129" y="42123"/>
                    <a:pt x="3054" y="44952"/>
                  </a:cubicBezTo>
                  <a:cubicBezTo>
                    <a:pt x="5520" y="47284"/>
                    <a:pt x="8813" y="48431"/>
                    <a:pt x="11703" y="48431"/>
                  </a:cubicBezTo>
                  <a:cubicBezTo>
                    <a:pt x="12279" y="48431"/>
                    <a:pt x="12839" y="48385"/>
                    <a:pt x="13373" y="48295"/>
                  </a:cubicBezTo>
                  <a:cubicBezTo>
                    <a:pt x="16587" y="47748"/>
                    <a:pt x="22502" y="40516"/>
                    <a:pt x="23144" y="40130"/>
                  </a:cubicBezTo>
                  <a:cubicBezTo>
                    <a:pt x="23819" y="39712"/>
                    <a:pt x="21537" y="33573"/>
                    <a:pt x="21023" y="31290"/>
                  </a:cubicBezTo>
                  <a:cubicBezTo>
                    <a:pt x="20476" y="29008"/>
                    <a:pt x="21537" y="27401"/>
                    <a:pt x="22212" y="26983"/>
                  </a:cubicBezTo>
                  <a:cubicBezTo>
                    <a:pt x="22887" y="26597"/>
                    <a:pt x="26777" y="24186"/>
                    <a:pt x="27580" y="22451"/>
                  </a:cubicBezTo>
                  <a:cubicBezTo>
                    <a:pt x="28384" y="20715"/>
                    <a:pt x="28255" y="17757"/>
                    <a:pt x="27966" y="15475"/>
                  </a:cubicBezTo>
                  <a:cubicBezTo>
                    <a:pt x="27709" y="13193"/>
                    <a:pt x="24366" y="5285"/>
                    <a:pt x="21409" y="2875"/>
                  </a:cubicBezTo>
                  <a:cubicBezTo>
                    <a:pt x="19445" y="1256"/>
                    <a:pt x="17584" y="0"/>
                    <a:pt x="15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394;p64">
              <a:extLst>
                <a:ext uri="{FF2B5EF4-FFF2-40B4-BE49-F238E27FC236}">
                  <a16:creationId xmlns:a16="http://schemas.microsoft.com/office/drawing/2014/main" id="{8A0FAB05-BF7C-EE3B-E63D-D3F55244F8FA}"/>
                </a:ext>
              </a:extLst>
            </p:cNvPr>
            <p:cNvSpPr/>
            <p:nvPr/>
          </p:nvSpPr>
          <p:spPr>
            <a:xfrm>
              <a:off x="1982575" y="2781550"/>
              <a:ext cx="718450" cy="1223925"/>
            </a:xfrm>
            <a:custGeom>
              <a:avLst/>
              <a:gdLst/>
              <a:ahLst/>
              <a:cxnLst/>
              <a:rect l="l" t="t" r="r" b="b"/>
              <a:pathLst>
                <a:path w="28738" h="48957" extrusionOk="0">
                  <a:moveTo>
                    <a:pt x="16008" y="547"/>
                  </a:moveTo>
                  <a:cubicBezTo>
                    <a:pt x="16876" y="547"/>
                    <a:pt x="17744" y="836"/>
                    <a:pt x="18676" y="1350"/>
                  </a:cubicBezTo>
                  <a:cubicBezTo>
                    <a:pt x="19608" y="1865"/>
                    <a:pt x="20540" y="2572"/>
                    <a:pt x="21537" y="3376"/>
                  </a:cubicBezTo>
                  <a:cubicBezTo>
                    <a:pt x="22951" y="4501"/>
                    <a:pt x="24526" y="7072"/>
                    <a:pt x="25748" y="9612"/>
                  </a:cubicBezTo>
                  <a:cubicBezTo>
                    <a:pt x="26359" y="10897"/>
                    <a:pt x="26905" y="12151"/>
                    <a:pt x="27291" y="13244"/>
                  </a:cubicBezTo>
                  <a:cubicBezTo>
                    <a:pt x="27676" y="14337"/>
                    <a:pt x="27934" y="15269"/>
                    <a:pt x="27998" y="15783"/>
                  </a:cubicBezTo>
                  <a:cubicBezTo>
                    <a:pt x="28127" y="16780"/>
                    <a:pt x="28191" y="17873"/>
                    <a:pt x="28191" y="18933"/>
                  </a:cubicBezTo>
                  <a:cubicBezTo>
                    <a:pt x="28223" y="20348"/>
                    <a:pt x="28062" y="21698"/>
                    <a:pt x="27612" y="22598"/>
                  </a:cubicBezTo>
                  <a:cubicBezTo>
                    <a:pt x="27451" y="22984"/>
                    <a:pt x="27066" y="23466"/>
                    <a:pt x="26584" y="23916"/>
                  </a:cubicBezTo>
                  <a:cubicBezTo>
                    <a:pt x="25169" y="25298"/>
                    <a:pt x="22855" y="26745"/>
                    <a:pt x="22373" y="27034"/>
                  </a:cubicBezTo>
                  <a:cubicBezTo>
                    <a:pt x="22051" y="27227"/>
                    <a:pt x="21665" y="27645"/>
                    <a:pt x="21376" y="28191"/>
                  </a:cubicBezTo>
                  <a:cubicBezTo>
                    <a:pt x="21087" y="28770"/>
                    <a:pt x="20894" y="29477"/>
                    <a:pt x="20894" y="30345"/>
                  </a:cubicBezTo>
                  <a:cubicBezTo>
                    <a:pt x="20894" y="30730"/>
                    <a:pt x="20926" y="31181"/>
                    <a:pt x="21055" y="31631"/>
                  </a:cubicBezTo>
                  <a:cubicBezTo>
                    <a:pt x="21280" y="32627"/>
                    <a:pt x="21858" y="34363"/>
                    <a:pt x="22341" y="36034"/>
                  </a:cubicBezTo>
                  <a:cubicBezTo>
                    <a:pt x="22598" y="36870"/>
                    <a:pt x="22855" y="37674"/>
                    <a:pt x="23016" y="38381"/>
                  </a:cubicBezTo>
                  <a:cubicBezTo>
                    <a:pt x="23208" y="39088"/>
                    <a:pt x="23305" y="39667"/>
                    <a:pt x="23305" y="39988"/>
                  </a:cubicBezTo>
                  <a:cubicBezTo>
                    <a:pt x="23305" y="40085"/>
                    <a:pt x="23305" y="40149"/>
                    <a:pt x="23273" y="40181"/>
                  </a:cubicBezTo>
                  <a:lnTo>
                    <a:pt x="23284" y="40192"/>
                  </a:lnTo>
                  <a:lnTo>
                    <a:pt x="23284" y="40192"/>
                  </a:lnTo>
                  <a:cubicBezTo>
                    <a:pt x="23226" y="40227"/>
                    <a:pt x="23166" y="40284"/>
                    <a:pt x="23080" y="40342"/>
                  </a:cubicBezTo>
                  <a:cubicBezTo>
                    <a:pt x="22758" y="40663"/>
                    <a:pt x="22212" y="41242"/>
                    <a:pt x="21473" y="42013"/>
                  </a:cubicBezTo>
                  <a:cubicBezTo>
                    <a:pt x="20412" y="43170"/>
                    <a:pt x="18965" y="44649"/>
                    <a:pt x="17519" y="45903"/>
                  </a:cubicBezTo>
                  <a:cubicBezTo>
                    <a:pt x="16812" y="46513"/>
                    <a:pt x="16105" y="47092"/>
                    <a:pt x="15429" y="47510"/>
                  </a:cubicBezTo>
                  <a:cubicBezTo>
                    <a:pt x="14754" y="47928"/>
                    <a:pt x="14144" y="48217"/>
                    <a:pt x="13629" y="48314"/>
                  </a:cubicBezTo>
                  <a:cubicBezTo>
                    <a:pt x="13115" y="48378"/>
                    <a:pt x="12569" y="48442"/>
                    <a:pt x="11990" y="48442"/>
                  </a:cubicBezTo>
                  <a:cubicBezTo>
                    <a:pt x="9193" y="48442"/>
                    <a:pt x="5947" y="47317"/>
                    <a:pt x="3536" y="45035"/>
                  </a:cubicBezTo>
                  <a:cubicBezTo>
                    <a:pt x="2122" y="43685"/>
                    <a:pt x="1415" y="41692"/>
                    <a:pt x="1029" y="40020"/>
                  </a:cubicBezTo>
                  <a:cubicBezTo>
                    <a:pt x="868" y="39184"/>
                    <a:pt x="772" y="38445"/>
                    <a:pt x="707" y="37899"/>
                  </a:cubicBezTo>
                  <a:cubicBezTo>
                    <a:pt x="707" y="37642"/>
                    <a:pt x="675" y="37417"/>
                    <a:pt x="675" y="37288"/>
                  </a:cubicBezTo>
                  <a:cubicBezTo>
                    <a:pt x="675" y="37222"/>
                    <a:pt x="675" y="37172"/>
                    <a:pt x="675" y="37137"/>
                  </a:cubicBezTo>
                  <a:lnTo>
                    <a:pt x="675" y="37137"/>
                  </a:lnTo>
                  <a:lnTo>
                    <a:pt x="4404" y="30763"/>
                  </a:lnTo>
                  <a:cubicBezTo>
                    <a:pt x="4436" y="30666"/>
                    <a:pt x="4436" y="30538"/>
                    <a:pt x="4372" y="30473"/>
                  </a:cubicBezTo>
                  <a:cubicBezTo>
                    <a:pt x="4308" y="30377"/>
                    <a:pt x="4211" y="30345"/>
                    <a:pt x="4115" y="30345"/>
                  </a:cubicBezTo>
                  <a:cubicBezTo>
                    <a:pt x="4115" y="30345"/>
                    <a:pt x="4018" y="30377"/>
                    <a:pt x="3825" y="30409"/>
                  </a:cubicBezTo>
                  <a:cubicBezTo>
                    <a:pt x="3311" y="30473"/>
                    <a:pt x="2122" y="30634"/>
                    <a:pt x="1286" y="30634"/>
                  </a:cubicBezTo>
                  <a:cubicBezTo>
                    <a:pt x="997" y="30634"/>
                    <a:pt x="772" y="30634"/>
                    <a:pt x="643" y="30602"/>
                  </a:cubicBezTo>
                  <a:cubicBezTo>
                    <a:pt x="604" y="30589"/>
                    <a:pt x="575" y="30576"/>
                    <a:pt x="555" y="30565"/>
                  </a:cubicBezTo>
                  <a:lnTo>
                    <a:pt x="555" y="30565"/>
                  </a:lnTo>
                  <a:cubicBezTo>
                    <a:pt x="563" y="30537"/>
                    <a:pt x="579" y="30505"/>
                    <a:pt x="611" y="30473"/>
                  </a:cubicBezTo>
                  <a:cubicBezTo>
                    <a:pt x="740" y="30152"/>
                    <a:pt x="1093" y="29541"/>
                    <a:pt x="1575" y="28802"/>
                  </a:cubicBezTo>
                  <a:cubicBezTo>
                    <a:pt x="2250" y="27709"/>
                    <a:pt x="3150" y="26359"/>
                    <a:pt x="3890" y="25266"/>
                  </a:cubicBezTo>
                  <a:cubicBezTo>
                    <a:pt x="4243" y="24752"/>
                    <a:pt x="4565" y="24269"/>
                    <a:pt x="4822" y="23948"/>
                  </a:cubicBezTo>
                  <a:cubicBezTo>
                    <a:pt x="5047" y="23594"/>
                    <a:pt x="5175" y="23402"/>
                    <a:pt x="5175" y="23402"/>
                  </a:cubicBezTo>
                  <a:lnTo>
                    <a:pt x="5240" y="23273"/>
                  </a:lnTo>
                  <a:cubicBezTo>
                    <a:pt x="5240" y="23273"/>
                    <a:pt x="5272" y="22727"/>
                    <a:pt x="5400" y="21794"/>
                  </a:cubicBezTo>
                  <a:cubicBezTo>
                    <a:pt x="5722" y="19030"/>
                    <a:pt x="6525" y="13051"/>
                    <a:pt x="7618" y="9676"/>
                  </a:cubicBezTo>
                  <a:cubicBezTo>
                    <a:pt x="8358" y="7458"/>
                    <a:pt x="9804" y="5401"/>
                    <a:pt x="11090" y="3890"/>
                  </a:cubicBezTo>
                  <a:cubicBezTo>
                    <a:pt x="11701" y="3151"/>
                    <a:pt x="12311" y="2540"/>
                    <a:pt x="12729" y="2122"/>
                  </a:cubicBezTo>
                  <a:cubicBezTo>
                    <a:pt x="12954" y="1929"/>
                    <a:pt x="13147" y="1768"/>
                    <a:pt x="13244" y="1640"/>
                  </a:cubicBezTo>
                  <a:cubicBezTo>
                    <a:pt x="13308" y="1608"/>
                    <a:pt x="13372" y="1543"/>
                    <a:pt x="13404" y="1543"/>
                  </a:cubicBezTo>
                  <a:lnTo>
                    <a:pt x="13427" y="1498"/>
                  </a:lnTo>
                  <a:lnTo>
                    <a:pt x="13437" y="1511"/>
                  </a:lnTo>
                  <a:cubicBezTo>
                    <a:pt x="14304" y="836"/>
                    <a:pt x="15140" y="547"/>
                    <a:pt x="16008" y="547"/>
                  </a:cubicBezTo>
                  <a:close/>
                  <a:moveTo>
                    <a:pt x="16008" y="0"/>
                  </a:moveTo>
                  <a:cubicBezTo>
                    <a:pt x="15044" y="0"/>
                    <a:pt x="14047" y="354"/>
                    <a:pt x="13115" y="1061"/>
                  </a:cubicBezTo>
                  <a:lnTo>
                    <a:pt x="13083" y="1093"/>
                  </a:lnTo>
                  <a:cubicBezTo>
                    <a:pt x="13083" y="1093"/>
                    <a:pt x="11958" y="2025"/>
                    <a:pt x="10672" y="3568"/>
                  </a:cubicBezTo>
                  <a:cubicBezTo>
                    <a:pt x="9354" y="5079"/>
                    <a:pt x="7876" y="7169"/>
                    <a:pt x="7104" y="9515"/>
                  </a:cubicBezTo>
                  <a:cubicBezTo>
                    <a:pt x="6365" y="11830"/>
                    <a:pt x="5786" y="15237"/>
                    <a:pt x="5336" y="18098"/>
                  </a:cubicBezTo>
                  <a:cubicBezTo>
                    <a:pt x="4931" y="20837"/>
                    <a:pt x="4708" y="23064"/>
                    <a:pt x="4694" y="23202"/>
                  </a:cubicBezTo>
                  <a:lnTo>
                    <a:pt x="4694" y="23202"/>
                  </a:lnTo>
                  <a:cubicBezTo>
                    <a:pt x="4433" y="23571"/>
                    <a:pt x="3410" y="25021"/>
                    <a:pt x="2411" y="26520"/>
                  </a:cubicBezTo>
                  <a:cubicBezTo>
                    <a:pt x="1800" y="27420"/>
                    <a:pt x="1222" y="28320"/>
                    <a:pt x="772" y="29059"/>
                  </a:cubicBezTo>
                  <a:cubicBezTo>
                    <a:pt x="547" y="29413"/>
                    <a:pt x="386" y="29734"/>
                    <a:pt x="225" y="29991"/>
                  </a:cubicBezTo>
                  <a:cubicBezTo>
                    <a:pt x="161" y="30120"/>
                    <a:pt x="129" y="30216"/>
                    <a:pt x="64" y="30313"/>
                  </a:cubicBezTo>
                  <a:cubicBezTo>
                    <a:pt x="32" y="30441"/>
                    <a:pt x="0" y="30505"/>
                    <a:pt x="0" y="30634"/>
                  </a:cubicBezTo>
                  <a:cubicBezTo>
                    <a:pt x="0" y="30763"/>
                    <a:pt x="97" y="30891"/>
                    <a:pt x="193" y="30956"/>
                  </a:cubicBezTo>
                  <a:cubicBezTo>
                    <a:pt x="322" y="31084"/>
                    <a:pt x="482" y="31116"/>
                    <a:pt x="675" y="31148"/>
                  </a:cubicBezTo>
                  <a:cubicBezTo>
                    <a:pt x="836" y="31181"/>
                    <a:pt x="1061" y="31181"/>
                    <a:pt x="1286" y="31181"/>
                  </a:cubicBezTo>
                  <a:cubicBezTo>
                    <a:pt x="2041" y="31181"/>
                    <a:pt x="3017" y="31064"/>
                    <a:pt x="3629" y="30979"/>
                  </a:cubicBezTo>
                  <a:lnTo>
                    <a:pt x="3629" y="30979"/>
                  </a:lnTo>
                  <a:lnTo>
                    <a:pt x="193" y="36902"/>
                  </a:lnTo>
                  <a:lnTo>
                    <a:pt x="129" y="37063"/>
                  </a:lnTo>
                  <a:cubicBezTo>
                    <a:pt x="129" y="37063"/>
                    <a:pt x="129" y="38413"/>
                    <a:pt x="514" y="40149"/>
                  </a:cubicBezTo>
                  <a:cubicBezTo>
                    <a:pt x="900" y="41852"/>
                    <a:pt x="1640" y="43942"/>
                    <a:pt x="3182" y="45421"/>
                  </a:cubicBezTo>
                  <a:cubicBezTo>
                    <a:pt x="5690" y="47799"/>
                    <a:pt x="9033" y="48956"/>
                    <a:pt x="11990" y="48956"/>
                  </a:cubicBezTo>
                  <a:cubicBezTo>
                    <a:pt x="12601" y="48956"/>
                    <a:pt x="13179" y="48924"/>
                    <a:pt x="13726" y="48828"/>
                  </a:cubicBezTo>
                  <a:cubicBezTo>
                    <a:pt x="14594" y="48667"/>
                    <a:pt x="15590" y="48089"/>
                    <a:pt x="16619" y="47349"/>
                  </a:cubicBezTo>
                  <a:cubicBezTo>
                    <a:pt x="18162" y="46192"/>
                    <a:pt x="19801" y="44553"/>
                    <a:pt x="21087" y="43203"/>
                  </a:cubicBezTo>
                  <a:cubicBezTo>
                    <a:pt x="21762" y="42528"/>
                    <a:pt x="22341" y="41917"/>
                    <a:pt x="22758" y="41435"/>
                  </a:cubicBezTo>
                  <a:cubicBezTo>
                    <a:pt x="22983" y="41210"/>
                    <a:pt x="23176" y="41017"/>
                    <a:pt x="23305" y="40856"/>
                  </a:cubicBezTo>
                  <a:cubicBezTo>
                    <a:pt x="23466" y="40727"/>
                    <a:pt x="23562" y="40631"/>
                    <a:pt x="23594" y="40631"/>
                  </a:cubicBezTo>
                  <a:cubicBezTo>
                    <a:pt x="23723" y="40535"/>
                    <a:pt x="23755" y="40438"/>
                    <a:pt x="23787" y="40342"/>
                  </a:cubicBezTo>
                  <a:cubicBezTo>
                    <a:pt x="23819" y="40213"/>
                    <a:pt x="23819" y="40117"/>
                    <a:pt x="23819" y="39988"/>
                  </a:cubicBezTo>
                  <a:cubicBezTo>
                    <a:pt x="23819" y="39570"/>
                    <a:pt x="23723" y="38959"/>
                    <a:pt x="23530" y="38252"/>
                  </a:cubicBezTo>
                  <a:cubicBezTo>
                    <a:pt x="23016" y="36131"/>
                    <a:pt x="21891" y="32948"/>
                    <a:pt x="21569" y="31502"/>
                  </a:cubicBezTo>
                  <a:cubicBezTo>
                    <a:pt x="21473" y="31084"/>
                    <a:pt x="21440" y="30698"/>
                    <a:pt x="21440" y="30345"/>
                  </a:cubicBezTo>
                  <a:cubicBezTo>
                    <a:pt x="21440" y="29573"/>
                    <a:pt x="21601" y="28930"/>
                    <a:pt x="21858" y="28448"/>
                  </a:cubicBezTo>
                  <a:cubicBezTo>
                    <a:pt x="22116" y="27966"/>
                    <a:pt x="22437" y="27612"/>
                    <a:pt x="22630" y="27484"/>
                  </a:cubicBezTo>
                  <a:cubicBezTo>
                    <a:pt x="22983" y="27291"/>
                    <a:pt x="24141" y="26584"/>
                    <a:pt x="25298" y="25716"/>
                  </a:cubicBezTo>
                  <a:cubicBezTo>
                    <a:pt x="25876" y="25266"/>
                    <a:pt x="26455" y="24784"/>
                    <a:pt x="26969" y="24302"/>
                  </a:cubicBezTo>
                  <a:cubicBezTo>
                    <a:pt x="27484" y="23819"/>
                    <a:pt x="27869" y="23305"/>
                    <a:pt x="28094" y="22823"/>
                  </a:cubicBezTo>
                  <a:cubicBezTo>
                    <a:pt x="28577" y="21794"/>
                    <a:pt x="28737" y="20380"/>
                    <a:pt x="28737" y="18933"/>
                  </a:cubicBezTo>
                  <a:cubicBezTo>
                    <a:pt x="28737" y="17841"/>
                    <a:pt x="28641" y="16715"/>
                    <a:pt x="28544" y="15719"/>
                  </a:cubicBezTo>
                  <a:cubicBezTo>
                    <a:pt x="28448" y="15108"/>
                    <a:pt x="28191" y="14176"/>
                    <a:pt x="27805" y="13083"/>
                  </a:cubicBezTo>
                  <a:cubicBezTo>
                    <a:pt x="27194" y="11412"/>
                    <a:pt x="26294" y="9354"/>
                    <a:pt x="25234" y="7490"/>
                  </a:cubicBezTo>
                  <a:cubicBezTo>
                    <a:pt x="24205" y="5593"/>
                    <a:pt x="23016" y="3890"/>
                    <a:pt x="21858" y="2958"/>
                  </a:cubicBezTo>
                  <a:cubicBezTo>
                    <a:pt x="20862" y="2154"/>
                    <a:pt x="19898" y="1415"/>
                    <a:pt x="18933" y="868"/>
                  </a:cubicBezTo>
                  <a:cubicBezTo>
                    <a:pt x="17969" y="354"/>
                    <a:pt x="17005" y="32"/>
                    <a:pt x="16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395;p64">
              <a:extLst>
                <a:ext uri="{FF2B5EF4-FFF2-40B4-BE49-F238E27FC236}">
                  <a16:creationId xmlns:a16="http://schemas.microsoft.com/office/drawing/2014/main" id="{A64B39FF-2A89-F3D9-8341-B7D44600856A}"/>
                </a:ext>
              </a:extLst>
            </p:cNvPr>
            <p:cNvSpPr/>
            <p:nvPr/>
          </p:nvSpPr>
          <p:spPr>
            <a:xfrm>
              <a:off x="2331325" y="2776500"/>
              <a:ext cx="384950" cy="435925"/>
            </a:xfrm>
            <a:custGeom>
              <a:avLst/>
              <a:gdLst/>
              <a:ahLst/>
              <a:cxnLst/>
              <a:rect l="l" t="t" r="r" b="b"/>
              <a:pathLst>
                <a:path w="15398" h="17437" extrusionOk="0">
                  <a:moveTo>
                    <a:pt x="5322" y="0"/>
                  </a:moveTo>
                  <a:cubicBezTo>
                    <a:pt x="4137" y="0"/>
                    <a:pt x="2959" y="251"/>
                    <a:pt x="1994" y="813"/>
                  </a:cubicBezTo>
                  <a:cubicBezTo>
                    <a:pt x="1994" y="813"/>
                    <a:pt x="1" y="3770"/>
                    <a:pt x="1" y="5924"/>
                  </a:cubicBezTo>
                  <a:cubicBezTo>
                    <a:pt x="1" y="8046"/>
                    <a:pt x="1737" y="11549"/>
                    <a:pt x="3055" y="13157"/>
                  </a:cubicBezTo>
                  <a:cubicBezTo>
                    <a:pt x="4405" y="14764"/>
                    <a:pt x="5626" y="15825"/>
                    <a:pt x="5626" y="15825"/>
                  </a:cubicBezTo>
                  <a:lnTo>
                    <a:pt x="8551" y="15150"/>
                  </a:lnTo>
                  <a:lnTo>
                    <a:pt x="8680" y="17432"/>
                  </a:lnTo>
                  <a:cubicBezTo>
                    <a:pt x="8680" y="17432"/>
                    <a:pt x="9062" y="16740"/>
                    <a:pt x="10059" y="16740"/>
                  </a:cubicBezTo>
                  <a:cubicBezTo>
                    <a:pt x="10387" y="16740"/>
                    <a:pt x="10782" y="16815"/>
                    <a:pt x="11251" y="17014"/>
                  </a:cubicBezTo>
                  <a:cubicBezTo>
                    <a:pt x="11967" y="17323"/>
                    <a:pt x="12584" y="17437"/>
                    <a:pt x="13071" y="17437"/>
                  </a:cubicBezTo>
                  <a:cubicBezTo>
                    <a:pt x="13854" y="17437"/>
                    <a:pt x="14305" y="17143"/>
                    <a:pt x="14305" y="16885"/>
                  </a:cubicBezTo>
                  <a:cubicBezTo>
                    <a:pt x="14305" y="16500"/>
                    <a:pt x="15398" y="13671"/>
                    <a:pt x="14305" y="8978"/>
                  </a:cubicBezTo>
                  <a:cubicBezTo>
                    <a:pt x="13244" y="4317"/>
                    <a:pt x="12055" y="3513"/>
                    <a:pt x="10287" y="1745"/>
                  </a:cubicBezTo>
                  <a:cubicBezTo>
                    <a:pt x="9211" y="669"/>
                    <a:pt x="7257" y="0"/>
                    <a:pt x="5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396;p64">
              <a:extLst>
                <a:ext uri="{FF2B5EF4-FFF2-40B4-BE49-F238E27FC236}">
                  <a16:creationId xmlns:a16="http://schemas.microsoft.com/office/drawing/2014/main" id="{74EE961B-CF41-8230-D028-592F2F03F971}"/>
                </a:ext>
              </a:extLst>
            </p:cNvPr>
            <p:cNvSpPr/>
            <p:nvPr/>
          </p:nvSpPr>
          <p:spPr>
            <a:xfrm>
              <a:off x="2324100" y="2770300"/>
              <a:ext cx="384150" cy="449250"/>
            </a:xfrm>
            <a:custGeom>
              <a:avLst/>
              <a:gdLst/>
              <a:ahLst/>
              <a:cxnLst/>
              <a:rect l="l" t="t" r="r" b="b"/>
              <a:pathLst>
                <a:path w="15366" h="17970" extrusionOk="0">
                  <a:moveTo>
                    <a:pt x="5626" y="515"/>
                  </a:moveTo>
                  <a:cubicBezTo>
                    <a:pt x="7490" y="515"/>
                    <a:pt x="9387" y="1190"/>
                    <a:pt x="10383" y="2186"/>
                  </a:cubicBezTo>
                  <a:cubicBezTo>
                    <a:pt x="11283" y="3086"/>
                    <a:pt x="11990" y="3697"/>
                    <a:pt x="12633" y="4661"/>
                  </a:cubicBezTo>
                  <a:cubicBezTo>
                    <a:pt x="13244" y="5626"/>
                    <a:pt x="13823" y="6976"/>
                    <a:pt x="14337" y="9290"/>
                  </a:cubicBezTo>
                  <a:cubicBezTo>
                    <a:pt x="14691" y="10833"/>
                    <a:pt x="14819" y="12183"/>
                    <a:pt x="14819" y="13276"/>
                  </a:cubicBezTo>
                  <a:cubicBezTo>
                    <a:pt x="14819" y="14401"/>
                    <a:pt x="14691" y="15269"/>
                    <a:pt x="14594" y="15912"/>
                  </a:cubicBezTo>
                  <a:cubicBezTo>
                    <a:pt x="14530" y="16233"/>
                    <a:pt x="14466" y="16490"/>
                    <a:pt x="14433" y="16683"/>
                  </a:cubicBezTo>
                  <a:cubicBezTo>
                    <a:pt x="14401" y="16780"/>
                    <a:pt x="14369" y="16876"/>
                    <a:pt x="14369" y="16940"/>
                  </a:cubicBezTo>
                  <a:cubicBezTo>
                    <a:pt x="14337" y="17005"/>
                    <a:pt x="14337" y="17069"/>
                    <a:pt x="14337" y="17133"/>
                  </a:cubicBezTo>
                  <a:cubicBezTo>
                    <a:pt x="14337" y="17133"/>
                    <a:pt x="14273" y="17230"/>
                    <a:pt x="14080" y="17294"/>
                  </a:cubicBezTo>
                  <a:cubicBezTo>
                    <a:pt x="13919" y="17358"/>
                    <a:pt x="13662" y="17423"/>
                    <a:pt x="13340" y="17423"/>
                  </a:cubicBezTo>
                  <a:cubicBezTo>
                    <a:pt x="12890" y="17423"/>
                    <a:pt x="12312" y="17326"/>
                    <a:pt x="11637" y="17037"/>
                  </a:cubicBezTo>
                  <a:cubicBezTo>
                    <a:pt x="11123" y="16812"/>
                    <a:pt x="10705" y="16715"/>
                    <a:pt x="10351" y="16715"/>
                  </a:cubicBezTo>
                  <a:cubicBezTo>
                    <a:pt x="9840" y="16715"/>
                    <a:pt x="9479" y="16891"/>
                    <a:pt x="9225" y="17065"/>
                  </a:cubicBezTo>
                  <a:lnTo>
                    <a:pt x="9225" y="17065"/>
                  </a:lnTo>
                  <a:lnTo>
                    <a:pt x="9130" y="15398"/>
                  </a:lnTo>
                  <a:cubicBezTo>
                    <a:pt x="9097" y="15301"/>
                    <a:pt x="9065" y="15237"/>
                    <a:pt x="9001" y="15173"/>
                  </a:cubicBezTo>
                  <a:cubicBezTo>
                    <a:pt x="8956" y="15150"/>
                    <a:pt x="8910" y="15127"/>
                    <a:pt x="8853" y="15127"/>
                  </a:cubicBezTo>
                  <a:cubicBezTo>
                    <a:pt x="8830" y="15127"/>
                    <a:pt x="8804" y="15131"/>
                    <a:pt x="8776" y="15140"/>
                  </a:cubicBezTo>
                  <a:lnTo>
                    <a:pt x="5981" y="15785"/>
                  </a:lnTo>
                  <a:lnTo>
                    <a:pt x="5981" y="15785"/>
                  </a:lnTo>
                  <a:cubicBezTo>
                    <a:pt x="5954" y="15758"/>
                    <a:pt x="5922" y="15725"/>
                    <a:pt x="5883" y="15687"/>
                  </a:cubicBezTo>
                  <a:cubicBezTo>
                    <a:pt x="5465" y="15301"/>
                    <a:pt x="4565" y="14401"/>
                    <a:pt x="3569" y="13212"/>
                  </a:cubicBezTo>
                  <a:cubicBezTo>
                    <a:pt x="2926" y="12440"/>
                    <a:pt x="2154" y="11187"/>
                    <a:pt x="1543" y="9869"/>
                  </a:cubicBezTo>
                  <a:cubicBezTo>
                    <a:pt x="965" y="8551"/>
                    <a:pt x="547" y="7169"/>
                    <a:pt x="547" y="6172"/>
                  </a:cubicBezTo>
                  <a:cubicBezTo>
                    <a:pt x="547" y="5176"/>
                    <a:pt x="1029" y="3922"/>
                    <a:pt x="1511" y="2925"/>
                  </a:cubicBezTo>
                  <a:cubicBezTo>
                    <a:pt x="1768" y="2443"/>
                    <a:pt x="2026" y="1993"/>
                    <a:pt x="2186" y="1704"/>
                  </a:cubicBezTo>
                  <a:cubicBezTo>
                    <a:pt x="2283" y="1543"/>
                    <a:pt x="2379" y="1415"/>
                    <a:pt x="2411" y="1350"/>
                  </a:cubicBezTo>
                  <a:cubicBezTo>
                    <a:pt x="2447" y="1298"/>
                    <a:pt x="2472" y="1264"/>
                    <a:pt x="2488" y="1245"/>
                  </a:cubicBezTo>
                  <a:lnTo>
                    <a:pt x="2488" y="1245"/>
                  </a:lnTo>
                  <a:cubicBezTo>
                    <a:pt x="3405" y="758"/>
                    <a:pt x="4500" y="515"/>
                    <a:pt x="5626" y="515"/>
                  </a:cubicBezTo>
                  <a:close/>
                  <a:moveTo>
                    <a:pt x="5626" y="0"/>
                  </a:moveTo>
                  <a:cubicBezTo>
                    <a:pt x="4404" y="0"/>
                    <a:pt x="3183" y="257"/>
                    <a:pt x="2154" y="836"/>
                  </a:cubicBezTo>
                  <a:lnTo>
                    <a:pt x="2058" y="900"/>
                  </a:lnTo>
                  <a:cubicBezTo>
                    <a:pt x="2058" y="933"/>
                    <a:pt x="1543" y="1672"/>
                    <a:pt x="1029" y="2700"/>
                  </a:cubicBezTo>
                  <a:cubicBezTo>
                    <a:pt x="547" y="3697"/>
                    <a:pt x="1" y="5015"/>
                    <a:pt x="1" y="6172"/>
                  </a:cubicBezTo>
                  <a:cubicBezTo>
                    <a:pt x="1" y="7297"/>
                    <a:pt x="451" y="8711"/>
                    <a:pt x="1061" y="10094"/>
                  </a:cubicBezTo>
                  <a:cubicBezTo>
                    <a:pt x="1672" y="11444"/>
                    <a:pt x="2444" y="12730"/>
                    <a:pt x="3151" y="13565"/>
                  </a:cubicBezTo>
                  <a:cubicBezTo>
                    <a:pt x="4501" y="15173"/>
                    <a:pt x="5722" y="16265"/>
                    <a:pt x="5722" y="16265"/>
                  </a:cubicBezTo>
                  <a:cubicBezTo>
                    <a:pt x="5769" y="16313"/>
                    <a:pt x="5834" y="16342"/>
                    <a:pt x="5890" y="16342"/>
                  </a:cubicBezTo>
                  <a:cubicBezTo>
                    <a:pt x="5910" y="16342"/>
                    <a:pt x="5930" y="16338"/>
                    <a:pt x="5947" y="16330"/>
                  </a:cubicBezTo>
                  <a:lnTo>
                    <a:pt x="8583" y="15719"/>
                  </a:lnTo>
                  <a:lnTo>
                    <a:pt x="8712" y="17680"/>
                  </a:lnTo>
                  <a:cubicBezTo>
                    <a:pt x="8712" y="17808"/>
                    <a:pt x="8808" y="17905"/>
                    <a:pt x="8937" y="17937"/>
                  </a:cubicBezTo>
                  <a:cubicBezTo>
                    <a:pt x="8954" y="17943"/>
                    <a:pt x="8972" y="17945"/>
                    <a:pt x="8990" y="17945"/>
                  </a:cubicBezTo>
                  <a:cubicBezTo>
                    <a:pt x="9077" y="17945"/>
                    <a:pt x="9173" y="17888"/>
                    <a:pt x="9226" y="17808"/>
                  </a:cubicBezTo>
                  <a:cubicBezTo>
                    <a:pt x="9226" y="17776"/>
                    <a:pt x="9322" y="17648"/>
                    <a:pt x="9483" y="17519"/>
                  </a:cubicBezTo>
                  <a:cubicBezTo>
                    <a:pt x="9676" y="17391"/>
                    <a:pt x="9933" y="17262"/>
                    <a:pt x="10351" y="17262"/>
                  </a:cubicBezTo>
                  <a:cubicBezTo>
                    <a:pt x="10608" y="17262"/>
                    <a:pt x="10994" y="17326"/>
                    <a:pt x="11412" y="17519"/>
                  </a:cubicBezTo>
                  <a:cubicBezTo>
                    <a:pt x="12151" y="17841"/>
                    <a:pt x="12794" y="17969"/>
                    <a:pt x="13340" y="17969"/>
                  </a:cubicBezTo>
                  <a:cubicBezTo>
                    <a:pt x="13758" y="17969"/>
                    <a:pt x="14112" y="17873"/>
                    <a:pt x="14401" y="17744"/>
                  </a:cubicBezTo>
                  <a:cubicBezTo>
                    <a:pt x="14530" y="17680"/>
                    <a:pt x="14626" y="17616"/>
                    <a:pt x="14723" y="17519"/>
                  </a:cubicBezTo>
                  <a:cubicBezTo>
                    <a:pt x="14819" y="17423"/>
                    <a:pt x="14883" y="17294"/>
                    <a:pt x="14883" y="17133"/>
                  </a:cubicBezTo>
                  <a:lnTo>
                    <a:pt x="14883" y="17101"/>
                  </a:lnTo>
                  <a:cubicBezTo>
                    <a:pt x="14883" y="17037"/>
                    <a:pt x="14916" y="16876"/>
                    <a:pt x="14980" y="16683"/>
                  </a:cubicBezTo>
                  <a:cubicBezTo>
                    <a:pt x="15108" y="16040"/>
                    <a:pt x="15366" y="14883"/>
                    <a:pt x="15333" y="13276"/>
                  </a:cubicBezTo>
                  <a:cubicBezTo>
                    <a:pt x="15366" y="12119"/>
                    <a:pt x="15237" y="10769"/>
                    <a:pt x="14883" y="9162"/>
                  </a:cubicBezTo>
                  <a:cubicBezTo>
                    <a:pt x="14337" y="6815"/>
                    <a:pt x="13758" y="5401"/>
                    <a:pt x="13083" y="4372"/>
                  </a:cubicBezTo>
                  <a:cubicBezTo>
                    <a:pt x="12408" y="3343"/>
                    <a:pt x="11637" y="2668"/>
                    <a:pt x="10769" y="1800"/>
                  </a:cubicBezTo>
                  <a:cubicBezTo>
                    <a:pt x="9612" y="675"/>
                    <a:pt x="7619"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397;p64">
              <a:extLst>
                <a:ext uri="{FF2B5EF4-FFF2-40B4-BE49-F238E27FC236}">
                  <a16:creationId xmlns:a16="http://schemas.microsoft.com/office/drawing/2014/main" id="{2E094E8E-0F8B-F91F-5407-803EE6A29826}"/>
                </a:ext>
              </a:extLst>
            </p:cNvPr>
            <p:cNvSpPr/>
            <p:nvPr/>
          </p:nvSpPr>
          <p:spPr>
            <a:xfrm>
              <a:off x="2377950" y="2807100"/>
              <a:ext cx="307800" cy="365025"/>
            </a:xfrm>
            <a:custGeom>
              <a:avLst/>
              <a:gdLst/>
              <a:ahLst/>
              <a:cxnLst/>
              <a:rect l="l" t="t" r="r" b="b"/>
              <a:pathLst>
                <a:path w="12312" h="14601" extrusionOk="0">
                  <a:moveTo>
                    <a:pt x="2462" y="0"/>
                  </a:moveTo>
                  <a:cubicBezTo>
                    <a:pt x="2040" y="0"/>
                    <a:pt x="1701" y="90"/>
                    <a:pt x="1479" y="264"/>
                  </a:cubicBezTo>
                  <a:cubicBezTo>
                    <a:pt x="1479" y="264"/>
                    <a:pt x="0" y="2804"/>
                    <a:pt x="804" y="4829"/>
                  </a:cubicBezTo>
                  <a:cubicBezTo>
                    <a:pt x="1607" y="6822"/>
                    <a:pt x="4147" y="9232"/>
                    <a:pt x="6172" y="10968"/>
                  </a:cubicBezTo>
                  <a:cubicBezTo>
                    <a:pt x="8165" y="12736"/>
                    <a:pt x="10704" y="14601"/>
                    <a:pt x="10704" y="14601"/>
                  </a:cubicBezTo>
                  <a:cubicBezTo>
                    <a:pt x="10704" y="14601"/>
                    <a:pt x="12312" y="10454"/>
                    <a:pt x="9772" y="5632"/>
                  </a:cubicBezTo>
                  <a:cubicBezTo>
                    <a:pt x="7707" y="1710"/>
                    <a:pt x="4301" y="0"/>
                    <a:pt x="2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398;p64">
              <a:extLst>
                <a:ext uri="{FF2B5EF4-FFF2-40B4-BE49-F238E27FC236}">
                  <a16:creationId xmlns:a16="http://schemas.microsoft.com/office/drawing/2014/main" id="{E9459835-C2BF-CACD-5DB6-799A8C6AAB4D}"/>
                </a:ext>
              </a:extLst>
            </p:cNvPr>
            <p:cNvSpPr/>
            <p:nvPr/>
          </p:nvSpPr>
          <p:spPr>
            <a:xfrm>
              <a:off x="2385175" y="2800025"/>
              <a:ext cx="279675" cy="378875"/>
            </a:xfrm>
            <a:custGeom>
              <a:avLst/>
              <a:gdLst/>
              <a:ahLst/>
              <a:cxnLst/>
              <a:rect l="l" t="t" r="r" b="b"/>
              <a:pathLst>
                <a:path w="11187" h="15155" extrusionOk="0">
                  <a:moveTo>
                    <a:pt x="2186" y="547"/>
                  </a:moveTo>
                  <a:cubicBezTo>
                    <a:pt x="3022" y="547"/>
                    <a:pt x="4308" y="965"/>
                    <a:pt x="5594" y="1833"/>
                  </a:cubicBezTo>
                  <a:cubicBezTo>
                    <a:pt x="6912" y="2733"/>
                    <a:pt x="8229" y="4115"/>
                    <a:pt x="9258" y="6044"/>
                  </a:cubicBezTo>
                  <a:cubicBezTo>
                    <a:pt x="10351" y="8101"/>
                    <a:pt x="10640" y="10062"/>
                    <a:pt x="10640" y="11605"/>
                  </a:cubicBezTo>
                  <a:cubicBezTo>
                    <a:pt x="10640" y="12569"/>
                    <a:pt x="10544" y="13373"/>
                    <a:pt x="10415" y="13919"/>
                  </a:cubicBezTo>
                  <a:cubicBezTo>
                    <a:pt x="10368" y="14134"/>
                    <a:pt x="10320" y="14314"/>
                    <a:pt x="10285" y="14445"/>
                  </a:cubicBezTo>
                  <a:lnTo>
                    <a:pt x="10285" y="14445"/>
                  </a:lnTo>
                  <a:cubicBezTo>
                    <a:pt x="10246" y="14413"/>
                    <a:pt x="10204" y="14377"/>
                    <a:pt x="10158" y="14337"/>
                  </a:cubicBezTo>
                  <a:cubicBezTo>
                    <a:pt x="9355" y="13726"/>
                    <a:pt x="7554" y="12344"/>
                    <a:pt x="6044" y="11058"/>
                  </a:cubicBezTo>
                  <a:cubicBezTo>
                    <a:pt x="5047" y="10190"/>
                    <a:pt x="3922" y="9162"/>
                    <a:pt x="2926" y="8101"/>
                  </a:cubicBezTo>
                  <a:cubicBezTo>
                    <a:pt x="1961" y="7040"/>
                    <a:pt x="1126" y="5947"/>
                    <a:pt x="772" y="5015"/>
                  </a:cubicBezTo>
                  <a:cubicBezTo>
                    <a:pt x="611" y="4597"/>
                    <a:pt x="547" y="4179"/>
                    <a:pt x="547" y="3762"/>
                  </a:cubicBezTo>
                  <a:cubicBezTo>
                    <a:pt x="547" y="2990"/>
                    <a:pt x="740" y="2219"/>
                    <a:pt x="965" y="1640"/>
                  </a:cubicBezTo>
                  <a:cubicBezTo>
                    <a:pt x="1093" y="1351"/>
                    <a:pt x="1190" y="1094"/>
                    <a:pt x="1286" y="933"/>
                  </a:cubicBezTo>
                  <a:cubicBezTo>
                    <a:pt x="1316" y="873"/>
                    <a:pt x="1346" y="813"/>
                    <a:pt x="1376" y="753"/>
                  </a:cubicBezTo>
                  <a:lnTo>
                    <a:pt x="1376" y="753"/>
                  </a:lnTo>
                  <a:cubicBezTo>
                    <a:pt x="1541" y="634"/>
                    <a:pt x="1820" y="547"/>
                    <a:pt x="2186" y="547"/>
                  </a:cubicBezTo>
                  <a:close/>
                  <a:moveTo>
                    <a:pt x="2186" y="1"/>
                  </a:moveTo>
                  <a:cubicBezTo>
                    <a:pt x="1704" y="1"/>
                    <a:pt x="1318" y="97"/>
                    <a:pt x="1029" y="322"/>
                  </a:cubicBezTo>
                  <a:lnTo>
                    <a:pt x="965" y="419"/>
                  </a:lnTo>
                  <a:cubicBezTo>
                    <a:pt x="933" y="419"/>
                    <a:pt x="1" y="2026"/>
                    <a:pt x="1" y="3762"/>
                  </a:cubicBezTo>
                  <a:cubicBezTo>
                    <a:pt x="1" y="4244"/>
                    <a:pt x="65" y="4726"/>
                    <a:pt x="258" y="5208"/>
                  </a:cubicBezTo>
                  <a:cubicBezTo>
                    <a:pt x="676" y="6269"/>
                    <a:pt x="1543" y="7394"/>
                    <a:pt x="2540" y="8455"/>
                  </a:cubicBezTo>
                  <a:cubicBezTo>
                    <a:pt x="3536" y="9548"/>
                    <a:pt x="4694" y="10576"/>
                    <a:pt x="5690" y="11476"/>
                  </a:cubicBezTo>
                  <a:cubicBezTo>
                    <a:pt x="7715" y="13212"/>
                    <a:pt x="10255" y="15076"/>
                    <a:pt x="10255" y="15109"/>
                  </a:cubicBezTo>
                  <a:cubicBezTo>
                    <a:pt x="10300" y="15131"/>
                    <a:pt x="10362" y="15154"/>
                    <a:pt x="10428" y="15154"/>
                  </a:cubicBezTo>
                  <a:cubicBezTo>
                    <a:pt x="10455" y="15154"/>
                    <a:pt x="10483" y="15150"/>
                    <a:pt x="10512" y="15141"/>
                  </a:cubicBezTo>
                  <a:cubicBezTo>
                    <a:pt x="10576" y="15109"/>
                    <a:pt x="10640" y="15044"/>
                    <a:pt x="10672" y="14980"/>
                  </a:cubicBezTo>
                  <a:cubicBezTo>
                    <a:pt x="10672" y="14948"/>
                    <a:pt x="11187" y="13630"/>
                    <a:pt x="11187" y="11605"/>
                  </a:cubicBezTo>
                  <a:cubicBezTo>
                    <a:pt x="11187" y="9998"/>
                    <a:pt x="10865" y="7940"/>
                    <a:pt x="9708" y="5787"/>
                  </a:cubicBezTo>
                  <a:cubicBezTo>
                    <a:pt x="8680" y="3794"/>
                    <a:pt x="7265" y="2347"/>
                    <a:pt x="5883" y="1415"/>
                  </a:cubicBezTo>
                  <a:cubicBezTo>
                    <a:pt x="4533" y="451"/>
                    <a:pt x="3183" y="1"/>
                    <a:pt x="2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399;p64">
              <a:extLst>
                <a:ext uri="{FF2B5EF4-FFF2-40B4-BE49-F238E27FC236}">
                  <a16:creationId xmlns:a16="http://schemas.microsoft.com/office/drawing/2014/main" id="{44D1001B-5A7A-23B0-CF64-44EB7E2961F0}"/>
                </a:ext>
              </a:extLst>
            </p:cNvPr>
            <p:cNvSpPr/>
            <p:nvPr/>
          </p:nvSpPr>
          <p:spPr>
            <a:xfrm>
              <a:off x="2394825" y="2509125"/>
              <a:ext cx="381725" cy="495850"/>
            </a:xfrm>
            <a:custGeom>
              <a:avLst/>
              <a:gdLst/>
              <a:ahLst/>
              <a:cxnLst/>
              <a:rect l="l" t="t" r="r" b="b"/>
              <a:pathLst>
                <a:path w="15269" h="19834" extrusionOk="0">
                  <a:moveTo>
                    <a:pt x="12440" y="0"/>
                  </a:moveTo>
                  <a:cubicBezTo>
                    <a:pt x="12440" y="0"/>
                    <a:pt x="8840" y="2154"/>
                    <a:pt x="7908" y="2540"/>
                  </a:cubicBezTo>
                  <a:cubicBezTo>
                    <a:pt x="6943" y="2958"/>
                    <a:pt x="2925" y="4822"/>
                    <a:pt x="2411" y="7233"/>
                  </a:cubicBezTo>
                  <a:cubicBezTo>
                    <a:pt x="1865" y="9644"/>
                    <a:pt x="515" y="12987"/>
                    <a:pt x="257" y="13790"/>
                  </a:cubicBezTo>
                  <a:cubicBezTo>
                    <a:pt x="0" y="14594"/>
                    <a:pt x="257" y="15655"/>
                    <a:pt x="1061" y="16748"/>
                  </a:cubicBezTo>
                  <a:cubicBezTo>
                    <a:pt x="1865" y="17808"/>
                    <a:pt x="6140" y="19834"/>
                    <a:pt x="7104" y="19834"/>
                  </a:cubicBezTo>
                  <a:cubicBezTo>
                    <a:pt x="8036" y="19834"/>
                    <a:pt x="8422" y="14208"/>
                    <a:pt x="8422" y="14208"/>
                  </a:cubicBezTo>
                  <a:lnTo>
                    <a:pt x="12183" y="14208"/>
                  </a:lnTo>
                  <a:cubicBezTo>
                    <a:pt x="13662" y="14208"/>
                    <a:pt x="13115" y="13405"/>
                    <a:pt x="13533" y="11637"/>
                  </a:cubicBezTo>
                  <a:cubicBezTo>
                    <a:pt x="13919" y="9901"/>
                    <a:pt x="13662" y="7233"/>
                    <a:pt x="13662" y="7233"/>
                  </a:cubicBezTo>
                  <a:cubicBezTo>
                    <a:pt x="13662" y="7233"/>
                    <a:pt x="14722" y="5497"/>
                    <a:pt x="14980" y="5079"/>
                  </a:cubicBezTo>
                  <a:cubicBezTo>
                    <a:pt x="15269" y="4693"/>
                    <a:pt x="13372" y="3601"/>
                    <a:pt x="13372" y="3601"/>
                  </a:cubicBezTo>
                  <a:lnTo>
                    <a:pt x="13372" y="2668"/>
                  </a:lnTo>
                  <a:cubicBezTo>
                    <a:pt x="13372" y="2283"/>
                    <a:pt x="12440" y="0"/>
                    <a:pt x="124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400;p64">
              <a:extLst>
                <a:ext uri="{FF2B5EF4-FFF2-40B4-BE49-F238E27FC236}">
                  <a16:creationId xmlns:a16="http://schemas.microsoft.com/office/drawing/2014/main" id="{8409BCE4-D157-7304-31F4-E25C9A4C46FF}"/>
                </a:ext>
              </a:extLst>
            </p:cNvPr>
            <p:cNvSpPr/>
            <p:nvPr/>
          </p:nvSpPr>
          <p:spPr>
            <a:xfrm>
              <a:off x="2392400" y="2502175"/>
              <a:ext cx="384950" cy="509225"/>
            </a:xfrm>
            <a:custGeom>
              <a:avLst/>
              <a:gdLst/>
              <a:ahLst/>
              <a:cxnLst/>
              <a:rect l="l" t="t" r="r" b="b"/>
              <a:pathLst>
                <a:path w="15398" h="20369" extrusionOk="0">
                  <a:moveTo>
                    <a:pt x="12410" y="657"/>
                  </a:moveTo>
                  <a:cubicBezTo>
                    <a:pt x="12420" y="680"/>
                    <a:pt x="12430" y="703"/>
                    <a:pt x="12441" y="728"/>
                  </a:cubicBezTo>
                  <a:cubicBezTo>
                    <a:pt x="12569" y="1050"/>
                    <a:pt x="12762" y="1564"/>
                    <a:pt x="12923" y="2014"/>
                  </a:cubicBezTo>
                  <a:cubicBezTo>
                    <a:pt x="13019" y="2239"/>
                    <a:pt x="13084" y="2464"/>
                    <a:pt x="13148" y="2625"/>
                  </a:cubicBezTo>
                  <a:cubicBezTo>
                    <a:pt x="13148" y="2721"/>
                    <a:pt x="13180" y="2786"/>
                    <a:pt x="13212" y="2850"/>
                  </a:cubicBezTo>
                  <a:cubicBezTo>
                    <a:pt x="13212" y="2914"/>
                    <a:pt x="13212" y="2946"/>
                    <a:pt x="13212" y="2946"/>
                  </a:cubicBezTo>
                  <a:cubicBezTo>
                    <a:pt x="13212" y="3364"/>
                    <a:pt x="13212" y="3879"/>
                    <a:pt x="13212" y="3879"/>
                  </a:cubicBezTo>
                  <a:cubicBezTo>
                    <a:pt x="13212" y="3975"/>
                    <a:pt x="13276" y="4071"/>
                    <a:pt x="13341" y="4136"/>
                  </a:cubicBezTo>
                  <a:lnTo>
                    <a:pt x="13405" y="4168"/>
                  </a:lnTo>
                  <a:cubicBezTo>
                    <a:pt x="13566" y="4264"/>
                    <a:pt x="13951" y="4489"/>
                    <a:pt x="14305" y="4746"/>
                  </a:cubicBezTo>
                  <a:cubicBezTo>
                    <a:pt x="14466" y="4875"/>
                    <a:pt x="14627" y="5004"/>
                    <a:pt x="14723" y="5100"/>
                  </a:cubicBezTo>
                  <a:cubicBezTo>
                    <a:pt x="14755" y="5164"/>
                    <a:pt x="14819" y="5196"/>
                    <a:pt x="14819" y="5261"/>
                  </a:cubicBezTo>
                  <a:lnTo>
                    <a:pt x="14826" y="5267"/>
                  </a:lnTo>
                  <a:lnTo>
                    <a:pt x="14826" y="5267"/>
                  </a:lnTo>
                  <a:cubicBezTo>
                    <a:pt x="14531" y="5718"/>
                    <a:pt x="13534" y="7350"/>
                    <a:pt x="13534" y="7350"/>
                  </a:cubicBezTo>
                  <a:cubicBezTo>
                    <a:pt x="13501" y="7414"/>
                    <a:pt x="13469" y="7479"/>
                    <a:pt x="13469" y="7543"/>
                  </a:cubicBezTo>
                  <a:cubicBezTo>
                    <a:pt x="13469" y="7543"/>
                    <a:pt x="13501" y="7575"/>
                    <a:pt x="13501" y="7672"/>
                  </a:cubicBezTo>
                  <a:cubicBezTo>
                    <a:pt x="13534" y="7961"/>
                    <a:pt x="13566" y="8668"/>
                    <a:pt x="13566" y="9440"/>
                  </a:cubicBezTo>
                  <a:cubicBezTo>
                    <a:pt x="13566" y="10243"/>
                    <a:pt x="13501" y="11143"/>
                    <a:pt x="13341" y="11850"/>
                  </a:cubicBezTo>
                  <a:cubicBezTo>
                    <a:pt x="13148" y="12783"/>
                    <a:pt x="13180" y="13425"/>
                    <a:pt x="13084" y="13779"/>
                  </a:cubicBezTo>
                  <a:cubicBezTo>
                    <a:pt x="13051" y="13972"/>
                    <a:pt x="12987" y="14036"/>
                    <a:pt x="12923" y="14100"/>
                  </a:cubicBezTo>
                  <a:cubicBezTo>
                    <a:pt x="12826" y="14165"/>
                    <a:pt x="12634" y="14197"/>
                    <a:pt x="12280" y="14197"/>
                  </a:cubicBezTo>
                  <a:lnTo>
                    <a:pt x="8519" y="14197"/>
                  </a:lnTo>
                  <a:cubicBezTo>
                    <a:pt x="8391" y="14197"/>
                    <a:pt x="8262" y="14326"/>
                    <a:pt x="8262" y="14454"/>
                  </a:cubicBezTo>
                  <a:cubicBezTo>
                    <a:pt x="8262" y="14454"/>
                    <a:pt x="8230" y="14808"/>
                    <a:pt x="8198" y="15322"/>
                  </a:cubicBezTo>
                  <a:cubicBezTo>
                    <a:pt x="8101" y="16093"/>
                    <a:pt x="7973" y="17283"/>
                    <a:pt x="7748" y="18247"/>
                  </a:cubicBezTo>
                  <a:cubicBezTo>
                    <a:pt x="7651" y="18729"/>
                    <a:pt x="7523" y="19179"/>
                    <a:pt x="7426" y="19469"/>
                  </a:cubicBezTo>
                  <a:cubicBezTo>
                    <a:pt x="7362" y="19629"/>
                    <a:pt x="7298" y="19726"/>
                    <a:pt x="7233" y="19790"/>
                  </a:cubicBezTo>
                  <a:lnTo>
                    <a:pt x="7171" y="19821"/>
                  </a:lnTo>
                  <a:lnTo>
                    <a:pt x="7171" y="19821"/>
                  </a:lnTo>
                  <a:cubicBezTo>
                    <a:pt x="7073" y="19816"/>
                    <a:pt x="6925" y="19787"/>
                    <a:pt x="6751" y="19758"/>
                  </a:cubicBezTo>
                  <a:cubicBezTo>
                    <a:pt x="6076" y="19565"/>
                    <a:pt x="4855" y="19051"/>
                    <a:pt x="3762" y="18472"/>
                  </a:cubicBezTo>
                  <a:cubicBezTo>
                    <a:pt x="3215" y="18183"/>
                    <a:pt x="2701" y="17894"/>
                    <a:pt x="2251" y="17604"/>
                  </a:cubicBezTo>
                  <a:cubicBezTo>
                    <a:pt x="1833" y="17315"/>
                    <a:pt x="1512" y="17026"/>
                    <a:pt x="1383" y="16865"/>
                  </a:cubicBezTo>
                  <a:cubicBezTo>
                    <a:pt x="804" y="16093"/>
                    <a:pt x="515" y="15322"/>
                    <a:pt x="515" y="14711"/>
                  </a:cubicBezTo>
                  <a:cubicBezTo>
                    <a:pt x="515" y="14518"/>
                    <a:pt x="547" y="14326"/>
                    <a:pt x="612" y="14165"/>
                  </a:cubicBezTo>
                  <a:cubicBezTo>
                    <a:pt x="740" y="13779"/>
                    <a:pt x="1158" y="12718"/>
                    <a:pt x="1576" y="11465"/>
                  </a:cubicBezTo>
                  <a:cubicBezTo>
                    <a:pt x="2026" y="10243"/>
                    <a:pt x="2476" y="8797"/>
                    <a:pt x="2765" y="7575"/>
                  </a:cubicBezTo>
                  <a:cubicBezTo>
                    <a:pt x="2990" y="6482"/>
                    <a:pt x="4083" y="5421"/>
                    <a:pt x="5240" y="4618"/>
                  </a:cubicBezTo>
                  <a:cubicBezTo>
                    <a:pt x="6398" y="3814"/>
                    <a:pt x="7651" y="3268"/>
                    <a:pt x="8101" y="3075"/>
                  </a:cubicBezTo>
                  <a:cubicBezTo>
                    <a:pt x="8358" y="2946"/>
                    <a:pt x="8744" y="2753"/>
                    <a:pt x="9226" y="2496"/>
                  </a:cubicBezTo>
                  <a:cubicBezTo>
                    <a:pt x="10336" y="1891"/>
                    <a:pt x="11821" y="1009"/>
                    <a:pt x="12410" y="657"/>
                  </a:cubicBezTo>
                  <a:close/>
                  <a:moveTo>
                    <a:pt x="12542" y="0"/>
                  </a:moveTo>
                  <a:cubicBezTo>
                    <a:pt x="12495" y="0"/>
                    <a:pt x="12446" y="16"/>
                    <a:pt x="12409" y="53"/>
                  </a:cubicBezTo>
                  <a:cubicBezTo>
                    <a:pt x="12409" y="53"/>
                    <a:pt x="12184" y="182"/>
                    <a:pt x="11830" y="375"/>
                  </a:cubicBezTo>
                  <a:cubicBezTo>
                    <a:pt x="11283" y="696"/>
                    <a:pt x="10480" y="1178"/>
                    <a:pt x="9708" y="1596"/>
                  </a:cubicBezTo>
                  <a:cubicBezTo>
                    <a:pt x="8937" y="2046"/>
                    <a:pt x="8198" y="2432"/>
                    <a:pt x="7876" y="2561"/>
                  </a:cubicBezTo>
                  <a:cubicBezTo>
                    <a:pt x="7394" y="2786"/>
                    <a:pt x="6140" y="3364"/>
                    <a:pt x="4951" y="4200"/>
                  </a:cubicBezTo>
                  <a:cubicBezTo>
                    <a:pt x="3730" y="5036"/>
                    <a:pt x="2540" y="6129"/>
                    <a:pt x="2251" y="7447"/>
                  </a:cubicBezTo>
                  <a:cubicBezTo>
                    <a:pt x="1962" y="8636"/>
                    <a:pt x="1512" y="10082"/>
                    <a:pt x="1062" y="11304"/>
                  </a:cubicBezTo>
                  <a:cubicBezTo>
                    <a:pt x="644" y="12525"/>
                    <a:pt x="226" y="13554"/>
                    <a:pt x="97" y="13972"/>
                  </a:cubicBezTo>
                  <a:cubicBezTo>
                    <a:pt x="33" y="14229"/>
                    <a:pt x="1" y="14454"/>
                    <a:pt x="1" y="14711"/>
                  </a:cubicBezTo>
                  <a:cubicBezTo>
                    <a:pt x="1" y="15483"/>
                    <a:pt x="322" y="16351"/>
                    <a:pt x="933" y="17186"/>
                  </a:cubicBezTo>
                  <a:cubicBezTo>
                    <a:pt x="1190" y="17508"/>
                    <a:pt x="1608" y="17829"/>
                    <a:pt x="2154" y="18183"/>
                  </a:cubicBezTo>
                  <a:cubicBezTo>
                    <a:pt x="2990" y="18697"/>
                    <a:pt x="4019" y="19244"/>
                    <a:pt x="4983" y="19661"/>
                  </a:cubicBezTo>
                  <a:cubicBezTo>
                    <a:pt x="5433" y="19854"/>
                    <a:pt x="5883" y="20047"/>
                    <a:pt x="6269" y="20144"/>
                  </a:cubicBezTo>
                  <a:cubicBezTo>
                    <a:pt x="6655" y="20272"/>
                    <a:pt x="6944" y="20369"/>
                    <a:pt x="7201" y="20369"/>
                  </a:cubicBezTo>
                  <a:cubicBezTo>
                    <a:pt x="7330" y="20369"/>
                    <a:pt x="7426" y="20304"/>
                    <a:pt x="7523" y="20240"/>
                  </a:cubicBezTo>
                  <a:cubicBezTo>
                    <a:pt x="7683" y="20112"/>
                    <a:pt x="7780" y="19951"/>
                    <a:pt x="7876" y="19726"/>
                  </a:cubicBezTo>
                  <a:cubicBezTo>
                    <a:pt x="8069" y="19340"/>
                    <a:pt x="8198" y="18858"/>
                    <a:pt x="8294" y="18279"/>
                  </a:cubicBezTo>
                  <a:cubicBezTo>
                    <a:pt x="8574" y="16982"/>
                    <a:pt x="8713" y="15363"/>
                    <a:pt x="8774" y="14743"/>
                  </a:cubicBezTo>
                  <a:lnTo>
                    <a:pt x="12280" y="14743"/>
                  </a:lnTo>
                  <a:cubicBezTo>
                    <a:pt x="12666" y="14743"/>
                    <a:pt x="12955" y="14679"/>
                    <a:pt x="13180" y="14551"/>
                  </a:cubicBezTo>
                  <a:cubicBezTo>
                    <a:pt x="13373" y="14422"/>
                    <a:pt x="13501" y="14261"/>
                    <a:pt x="13566" y="14100"/>
                  </a:cubicBezTo>
                  <a:cubicBezTo>
                    <a:pt x="13662" y="13843"/>
                    <a:pt x="13662" y="13554"/>
                    <a:pt x="13694" y="13200"/>
                  </a:cubicBezTo>
                  <a:cubicBezTo>
                    <a:pt x="13726" y="12847"/>
                    <a:pt x="13759" y="12461"/>
                    <a:pt x="13887" y="11979"/>
                  </a:cubicBezTo>
                  <a:cubicBezTo>
                    <a:pt x="14048" y="11207"/>
                    <a:pt x="14112" y="10275"/>
                    <a:pt x="14112" y="9440"/>
                  </a:cubicBezTo>
                  <a:cubicBezTo>
                    <a:pt x="14112" y="8582"/>
                    <a:pt x="14049" y="7830"/>
                    <a:pt x="14025" y="7573"/>
                  </a:cubicBezTo>
                  <a:lnTo>
                    <a:pt x="14025" y="7573"/>
                  </a:lnTo>
                  <a:cubicBezTo>
                    <a:pt x="14110" y="7436"/>
                    <a:pt x="14318" y="7106"/>
                    <a:pt x="14562" y="6739"/>
                  </a:cubicBezTo>
                  <a:cubicBezTo>
                    <a:pt x="14852" y="6257"/>
                    <a:pt x="15173" y="5711"/>
                    <a:pt x="15302" y="5518"/>
                  </a:cubicBezTo>
                  <a:cubicBezTo>
                    <a:pt x="15366" y="5454"/>
                    <a:pt x="15398" y="5357"/>
                    <a:pt x="15366" y="5261"/>
                  </a:cubicBezTo>
                  <a:cubicBezTo>
                    <a:pt x="15366" y="5132"/>
                    <a:pt x="15334" y="5036"/>
                    <a:pt x="15269" y="4939"/>
                  </a:cubicBezTo>
                  <a:cubicBezTo>
                    <a:pt x="15173" y="4779"/>
                    <a:pt x="15012" y="4650"/>
                    <a:pt x="14852" y="4489"/>
                  </a:cubicBezTo>
                  <a:cubicBezTo>
                    <a:pt x="14471" y="4181"/>
                    <a:pt x="13986" y="3872"/>
                    <a:pt x="13759" y="3732"/>
                  </a:cubicBezTo>
                  <a:lnTo>
                    <a:pt x="13759" y="3732"/>
                  </a:lnTo>
                  <a:lnTo>
                    <a:pt x="13759" y="2946"/>
                  </a:lnTo>
                  <a:cubicBezTo>
                    <a:pt x="13759" y="2850"/>
                    <a:pt x="13726" y="2753"/>
                    <a:pt x="13694" y="2657"/>
                  </a:cubicBezTo>
                  <a:cubicBezTo>
                    <a:pt x="13598" y="2271"/>
                    <a:pt x="13373" y="1661"/>
                    <a:pt x="13180" y="1146"/>
                  </a:cubicBezTo>
                  <a:cubicBezTo>
                    <a:pt x="12987" y="600"/>
                    <a:pt x="12794" y="182"/>
                    <a:pt x="12794" y="182"/>
                  </a:cubicBezTo>
                  <a:cubicBezTo>
                    <a:pt x="12762" y="85"/>
                    <a:pt x="12698" y="53"/>
                    <a:pt x="12634" y="21"/>
                  </a:cubicBezTo>
                  <a:cubicBezTo>
                    <a:pt x="12607" y="8"/>
                    <a:pt x="12575" y="0"/>
                    <a:pt x="12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401;p64">
              <a:extLst>
                <a:ext uri="{FF2B5EF4-FFF2-40B4-BE49-F238E27FC236}">
                  <a16:creationId xmlns:a16="http://schemas.microsoft.com/office/drawing/2014/main" id="{FFED3AA9-CB02-34D8-F11C-CF134F64227A}"/>
                </a:ext>
              </a:extLst>
            </p:cNvPr>
            <p:cNvSpPr/>
            <p:nvPr/>
          </p:nvSpPr>
          <p:spPr>
            <a:xfrm>
              <a:off x="2123200" y="2738050"/>
              <a:ext cx="231475" cy="220100"/>
            </a:xfrm>
            <a:custGeom>
              <a:avLst/>
              <a:gdLst/>
              <a:ahLst/>
              <a:cxnLst/>
              <a:rect l="l" t="t" r="r" b="b"/>
              <a:pathLst>
                <a:path w="9259" h="8804" extrusionOk="0">
                  <a:moveTo>
                    <a:pt x="4693" y="0"/>
                  </a:moveTo>
                  <a:cubicBezTo>
                    <a:pt x="4303" y="0"/>
                    <a:pt x="3939" y="20"/>
                    <a:pt x="3633" y="69"/>
                  </a:cubicBezTo>
                  <a:cubicBezTo>
                    <a:pt x="2026" y="358"/>
                    <a:pt x="0" y="2640"/>
                    <a:pt x="0" y="4891"/>
                  </a:cubicBezTo>
                  <a:cubicBezTo>
                    <a:pt x="0" y="7173"/>
                    <a:pt x="1736" y="8523"/>
                    <a:pt x="4565" y="8780"/>
                  </a:cubicBezTo>
                  <a:cubicBezTo>
                    <a:pt x="4721" y="8796"/>
                    <a:pt x="4874" y="8804"/>
                    <a:pt x="5024" y="8804"/>
                  </a:cubicBezTo>
                  <a:cubicBezTo>
                    <a:pt x="7567" y="8804"/>
                    <a:pt x="9258" y="6583"/>
                    <a:pt x="9258" y="5308"/>
                  </a:cubicBezTo>
                  <a:cubicBezTo>
                    <a:pt x="9258" y="3958"/>
                    <a:pt x="9129" y="2480"/>
                    <a:pt x="8454" y="358"/>
                  </a:cubicBezTo>
                  <a:cubicBezTo>
                    <a:pt x="8454" y="358"/>
                    <a:pt x="6348" y="0"/>
                    <a:pt x="4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402;p64">
              <a:extLst>
                <a:ext uri="{FF2B5EF4-FFF2-40B4-BE49-F238E27FC236}">
                  <a16:creationId xmlns:a16="http://schemas.microsoft.com/office/drawing/2014/main" id="{658B3596-B4FF-EEAA-6AA5-D805CA8AF66C}"/>
                </a:ext>
              </a:extLst>
            </p:cNvPr>
            <p:cNvSpPr/>
            <p:nvPr/>
          </p:nvSpPr>
          <p:spPr>
            <a:xfrm>
              <a:off x="2116775" y="2731725"/>
              <a:ext cx="244325" cy="233075"/>
            </a:xfrm>
            <a:custGeom>
              <a:avLst/>
              <a:gdLst/>
              <a:ahLst/>
              <a:cxnLst/>
              <a:rect l="l" t="t" r="r" b="b"/>
              <a:pathLst>
                <a:path w="9773" h="9323" extrusionOk="0">
                  <a:moveTo>
                    <a:pt x="5015" y="515"/>
                  </a:moveTo>
                  <a:cubicBezTo>
                    <a:pt x="5818" y="515"/>
                    <a:pt x="6718" y="611"/>
                    <a:pt x="7426" y="708"/>
                  </a:cubicBezTo>
                  <a:cubicBezTo>
                    <a:pt x="7779" y="740"/>
                    <a:pt x="8101" y="772"/>
                    <a:pt x="8326" y="804"/>
                  </a:cubicBezTo>
                  <a:cubicBezTo>
                    <a:pt x="8393" y="815"/>
                    <a:pt x="8453" y="827"/>
                    <a:pt x="8502" y="837"/>
                  </a:cubicBezTo>
                  <a:lnTo>
                    <a:pt x="8502" y="837"/>
                  </a:lnTo>
                  <a:cubicBezTo>
                    <a:pt x="9104" y="2871"/>
                    <a:pt x="9226" y="4277"/>
                    <a:pt x="9226" y="5561"/>
                  </a:cubicBezTo>
                  <a:cubicBezTo>
                    <a:pt x="9226" y="5819"/>
                    <a:pt x="9161" y="6172"/>
                    <a:pt x="8969" y="6526"/>
                  </a:cubicBezTo>
                  <a:cubicBezTo>
                    <a:pt x="8679" y="7072"/>
                    <a:pt x="8197" y="7619"/>
                    <a:pt x="7586" y="8069"/>
                  </a:cubicBezTo>
                  <a:cubicBezTo>
                    <a:pt x="6943" y="8487"/>
                    <a:pt x="6140" y="8776"/>
                    <a:pt x="5240" y="8776"/>
                  </a:cubicBezTo>
                  <a:lnTo>
                    <a:pt x="4854" y="8776"/>
                  </a:lnTo>
                  <a:cubicBezTo>
                    <a:pt x="3472" y="8647"/>
                    <a:pt x="2379" y="8262"/>
                    <a:pt x="1672" y="7651"/>
                  </a:cubicBezTo>
                  <a:cubicBezTo>
                    <a:pt x="932" y="7040"/>
                    <a:pt x="547" y="6236"/>
                    <a:pt x="547" y="5144"/>
                  </a:cubicBezTo>
                  <a:cubicBezTo>
                    <a:pt x="515" y="4083"/>
                    <a:pt x="997" y="2990"/>
                    <a:pt x="1672" y="2154"/>
                  </a:cubicBezTo>
                  <a:cubicBezTo>
                    <a:pt x="2347" y="1318"/>
                    <a:pt x="3215" y="708"/>
                    <a:pt x="3922" y="611"/>
                  </a:cubicBezTo>
                  <a:cubicBezTo>
                    <a:pt x="4211" y="547"/>
                    <a:pt x="4597" y="515"/>
                    <a:pt x="5015" y="515"/>
                  </a:cubicBezTo>
                  <a:close/>
                  <a:moveTo>
                    <a:pt x="5015" y="0"/>
                  </a:moveTo>
                  <a:cubicBezTo>
                    <a:pt x="4565" y="0"/>
                    <a:pt x="4179" y="0"/>
                    <a:pt x="3825" y="65"/>
                  </a:cubicBezTo>
                  <a:cubicBezTo>
                    <a:pt x="2925" y="225"/>
                    <a:pt x="1993" y="900"/>
                    <a:pt x="1254" y="1833"/>
                  </a:cubicBezTo>
                  <a:cubicBezTo>
                    <a:pt x="515" y="2765"/>
                    <a:pt x="0" y="3922"/>
                    <a:pt x="0" y="5144"/>
                  </a:cubicBezTo>
                  <a:cubicBezTo>
                    <a:pt x="0" y="6365"/>
                    <a:pt x="482" y="7361"/>
                    <a:pt x="1318" y="8069"/>
                  </a:cubicBezTo>
                  <a:cubicBezTo>
                    <a:pt x="2154" y="8744"/>
                    <a:pt x="3343" y="9162"/>
                    <a:pt x="4790" y="9290"/>
                  </a:cubicBezTo>
                  <a:cubicBezTo>
                    <a:pt x="4951" y="9322"/>
                    <a:pt x="5111" y="9322"/>
                    <a:pt x="5240" y="9322"/>
                  </a:cubicBezTo>
                  <a:cubicBezTo>
                    <a:pt x="6622" y="9322"/>
                    <a:pt x="7747" y="8744"/>
                    <a:pt x="8519" y="7972"/>
                  </a:cubicBezTo>
                  <a:cubicBezTo>
                    <a:pt x="8904" y="7586"/>
                    <a:pt x="9226" y="7169"/>
                    <a:pt x="9451" y="6751"/>
                  </a:cubicBezTo>
                  <a:cubicBezTo>
                    <a:pt x="9644" y="6333"/>
                    <a:pt x="9772" y="5947"/>
                    <a:pt x="9772" y="5561"/>
                  </a:cubicBezTo>
                  <a:cubicBezTo>
                    <a:pt x="9772" y="4211"/>
                    <a:pt x="9644" y="2701"/>
                    <a:pt x="8969" y="515"/>
                  </a:cubicBezTo>
                  <a:cubicBezTo>
                    <a:pt x="8936" y="418"/>
                    <a:pt x="8840" y="354"/>
                    <a:pt x="8744" y="322"/>
                  </a:cubicBezTo>
                  <a:cubicBezTo>
                    <a:pt x="8744" y="322"/>
                    <a:pt x="6686" y="0"/>
                    <a:pt x="5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403;p64">
              <a:extLst>
                <a:ext uri="{FF2B5EF4-FFF2-40B4-BE49-F238E27FC236}">
                  <a16:creationId xmlns:a16="http://schemas.microsoft.com/office/drawing/2014/main" id="{4E6BA9F1-CB3E-C275-C87E-392EA68B95CD}"/>
                </a:ext>
              </a:extLst>
            </p:cNvPr>
            <p:cNvSpPr/>
            <p:nvPr/>
          </p:nvSpPr>
          <p:spPr>
            <a:xfrm>
              <a:off x="2243750" y="2333400"/>
              <a:ext cx="502275" cy="521250"/>
            </a:xfrm>
            <a:custGeom>
              <a:avLst/>
              <a:gdLst/>
              <a:ahLst/>
              <a:cxnLst/>
              <a:rect l="l" t="t" r="r" b="b"/>
              <a:pathLst>
                <a:path w="20091" h="20850" extrusionOk="0">
                  <a:moveTo>
                    <a:pt x="13011" y="0"/>
                  </a:moveTo>
                  <a:cubicBezTo>
                    <a:pt x="11342" y="0"/>
                    <a:pt x="9372" y="221"/>
                    <a:pt x="6847" y="1147"/>
                  </a:cubicBezTo>
                  <a:cubicBezTo>
                    <a:pt x="2025" y="2883"/>
                    <a:pt x="0" y="8508"/>
                    <a:pt x="289" y="11433"/>
                  </a:cubicBezTo>
                  <a:cubicBezTo>
                    <a:pt x="547" y="14390"/>
                    <a:pt x="4950" y="20434"/>
                    <a:pt x="7233" y="20819"/>
                  </a:cubicBezTo>
                  <a:cubicBezTo>
                    <a:pt x="7345" y="20840"/>
                    <a:pt x="7453" y="20850"/>
                    <a:pt x="7555" y="20850"/>
                  </a:cubicBezTo>
                  <a:cubicBezTo>
                    <a:pt x="9515" y="20850"/>
                    <a:pt x="9515" y="17219"/>
                    <a:pt x="9515" y="17219"/>
                  </a:cubicBezTo>
                  <a:lnTo>
                    <a:pt x="11797" y="15869"/>
                  </a:lnTo>
                  <a:cubicBezTo>
                    <a:pt x="11797" y="15869"/>
                    <a:pt x="16876" y="10372"/>
                    <a:pt x="18483" y="7029"/>
                  </a:cubicBezTo>
                  <a:cubicBezTo>
                    <a:pt x="20090" y="3686"/>
                    <a:pt x="19576" y="183"/>
                    <a:pt x="17004" y="183"/>
                  </a:cubicBezTo>
                  <a:cubicBezTo>
                    <a:pt x="15795" y="183"/>
                    <a:pt x="14528" y="0"/>
                    <a:pt x="130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404;p64">
              <a:extLst>
                <a:ext uri="{FF2B5EF4-FFF2-40B4-BE49-F238E27FC236}">
                  <a16:creationId xmlns:a16="http://schemas.microsoft.com/office/drawing/2014/main" id="{63820E15-5FE1-7856-3CB5-59F84308B028}"/>
                </a:ext>
              </a:extLst>
            </p:cNvPr>
            <p:cNvSpPr/>
            <p:nvPr/>
          </p:nvSpPr>
          <p:spPr>
            <a:xfrm>
              <a:off x="2242925" y="2326700"/>
              <a:ext cx="492650" cy="534425"/>
            </a:xfrm>
            <a:custGeom>
              <a:avLst/>
              <a:gdLst/>
              <a:ahLst/>
              <a:cxnLst/>
              <a:rect l="l" t="t" r="r" b="b"/>
              <a:pathLst>
                <a:path w="19706" h="21377" extrusionOk="0">
                  <a:moveTo>
                    <a:pt x="13019" y="547"/>
                  </a:moveTo>
                  <a:cubicBezTo>
                    <a:pt x="14530" y="547"/>
                    <a:pt x="15816" y="740"/>
                    <a:pt x="17037" y="740"/>
                  </a:cubicBezTo>
                  <a:cubicBezTo>
                    <a:pt x="17777" y="740"/>
                    <a:pt x="18259" y="1029"/>
                    <a:pt x="18613" y="1511"/>
                  </a:cubicBezTo>
                  <a:cubicBezTo>
                    <a:pt x="18966" y="2026"/>
                    <a:pt x="19159" y="2765"/>
                    <a:pt x="19159" y="3633"/>
                  </a:cubicBezTo>
                  <a:cubicBezTo>
                    <a:pt x="19159" y="4694"/>
                    <a:pt x="18870" y="5947"/>
                    <a:pt x="18291" y="7169"/>
                  </a:cubicBezTo>
                  <a:cubicBezTo>
                    <a:pt x="17488" y="8808"/>
                    <a:pt x="15848" y="11026"/>
                    <a:pt x="14370" y="12794"/>
                  </a:cubicBezTo>
                  <a:cubicBezTo>
                    <a:pt x="13630" y="13694"/>
                    <a:pt x="12955" y="14466"/>
                    <a:pt x="12441" y="15044"/>
                  </a:cubicBezTo>
                  <a:cubicBezTo>
                    <a:pt x="12184" y="15333"/>
                    <a:pt x="11991" y="15558"/>
                    <a:pt x="11862" y="15719"/>
                  </a:cubicBezTo>
                  <a:cubicBezTo>
                    <a:pt x="11702" y="15880"/>
                    <a:pt x="11637" y="15944"/>
                    <a:pt x="11637" y="15944"/>
                  </a:cubicBezTo>
                  <a:lnTo>
                    <a:pt x="11640" y="15947"/>
                  </a:lnTo>
                  <a:lnTo>
                    <a:pt x="11640" y="15947"/>
                  </a:lnTo>
                  <a:lnTo>
                    <a:pt x="9419" y="17230"/>
                  </a:lnTo>
                  <a:cubicBezTo>
                    <a:pt x="9323" y="17294"/>
                    <a:pt x="9291" y="17391"/>
                    <a:pt x="9291" y="17487"/>
                  </a:cubicBezTo>
                  <a:cubicBezTo>
                    <a:pt x="9291" y="17487"/>
                    <a:pt x="9291" y="17519"/>
                    <a:pt x="9291" y="17616"/>
                  </a:cubicBezTo>
                  <a:cubicBezTo>
                    <a:pt x="9259" y="17937"/>
                    <a:pt x="9194" y="18805"/>
                    <a:pt x="8937" y="19544"/>
                  </a:cubicBezTo>
                  <a:cubicBezTo>
                    <a:pt x="8809" y="19930"/>
                    <a:pt x="8648" y="20252"/>
                    <a:pt x="8423" y="20477"/>
                  </a:cubicBezTo>
                  <a:cubicBezTo>
                    <a:pt x="8198" y="20702"/>
                    <a:pt x="7941" y="20830"/>
                    <a:pt x="7587" y="20862"/>
                  </a:cubicBezTo>
                  <a:cubicBezTo>
                    <a:pt x="7491" y="20862"/>
                    <a:pt x="7426" y="20830"/>
                    <a:pt x="7330" y="20830"/>
                  </a:cubicBezTo>
                  <a:cubicBezTo>
                    <a:pt x="6848" y="20734"/>
                    <a:pt x="6173" y="20316"/>
                    <a:pt x="5433" y="19673"/>
                  </a:cubicBezTo>
                  <a:cubicBezTo>
                    <a:pt x="4373" y="18677"/>
                    <a:pt x="3183" y="17230"/>
                    <a:pt x="2251" y="15719"/>
                  </a:cubicBezTo>
                  <a:cubicBezTo>
                    <a:pt x="1319" y="14241"/>
                    <a:pt x="676" y="12698"/>
                    <a:pt x="580" y="11701"/>
                  </a:cubicBezTo>
                  <a:cubicBezTo>
                    <a:pt x="547" y="11508"/>
                    <a:pt x="547" y="11348"/>
                    <a:pt x="547" y="11155"/>
                  </a:cubicBezTo>
                  <a:cubicBezTo>
                    <a:pt x="547" y="9708"/>
                    <a:pt x="1062" y="7715"/>
                    <a:pt x="2090" y="5883"/>
                  </a:cubicBezTo>
                  <a:cubicBezTo>
                    <a:pt x="3151" y="4083"/>
                    <a:pt x="4758" y="2444"/>
                    <a:pt x="6976" y="1640"/>
                  </a:cubicBezTo>
                  <a:cubicBezTo>
                    <a:pt x="9451" y="772"/>
                    <a:pt x="11380" y="547"/>
                    <a:pt x="13019" y="547"/>
                  </a:cubicBezTo>
                  <a:close/>
                  <a:moveTo>
                    <a:pt x="13019" y="1"/>
                  </a:moveTo>
                  <a:cubicBezTo>
                    <a:pt x="11316" y="1"/>
                    <a:pt x="9323" y="226"/>
                    <a:pt x="6783" y="1158"/>
                  </a:cubicBezTo>
                  <a:cubicBezTo>
                    <a:pt x="4437" y="1994"/>
                    <a:pt x="2733" y="3729"/>
                    <a:pt x="1640" y="5626"/>
                  </a:cubicBezTo>
                  <a:cubicBezTo>
                    <a:pt x="547" y="7522"/>
                    <a:pt x="33" y="9580"/>
                    <a:pt x="1" y="11155"/>
                  </a:cubicBezTo>
                  <a:cubicBezTo>
                    <a:pt x="1" y="11380"/>
                    <a:pt x="33" y="11540"/>
                    <a:pt x="33" y="11733"/>
                  </a:cubicBezTo>
                  <a:cubicBezTo>
                    <a:pt x="130" y="12537"/>
                    <a:pt x="451" y="13469"/>
                    <a:pt x="933" y="14498"/>
                  </a:cubicBezTo>
                  <a:cubicBezTo>
                    <a:pt x="1705" y="15976"/>
                    <a:pt x="2798" y="17616"/>
                    <a:pt x="3923" y="18902"/>
                  </a:cubicBezTo>
                  <a:cubicBezTo>
                    <a:pt x="4501" y="19544"/>
                    <a:pt x="5080" y="20123"/>
                    <a:pt x="5658" y="20541"/>
                  </a:cubicBezTo>
                  <a:cubicBezTo>
                    <a:pt x="6205" y="20959"/>
                    <a:pt x="6719" y="21248"/>
                    <a:pt x="7233" y="21345"/>
                  </a:cubicBezTo>
                  <a:cubicBezTo>
                    <a:pt x="7362" y="21377"/>
                    <a:pt x="7458" y="21377"/>
                    <a:pt x="7587" y="21377"/>
                  </a:cubicBezTo>
                  <a:cubicBezTo>
                    <a:pt x="8166" y="21377"/>
                    <a:pt x="8616" y="21087"/>
                    <a:pt x="8937" y="20702"/>
                  </a:cubicBezTo>
                  <a:cubicBezTo>
                    <a:pt x="9387" y="20123"/>
                    <a:pt x="9612" y="19319"/>
                    <a:pt x="9709" y="18677"/>
                  </a:cubicBezTo>
                  <a:cubicBezTo>
                    <a:pt x="9774" y="18221"/>
                    <a:pt x="9795" y="17839"/>
                    <a:pt x="9802" y="17638"/>
                  </a:cubicBezTo>
                  <a:lnTo>
                    <a:pt x="9802" y="17638"/>
                  </a:lnTo>
                  <a:lnTo>
                    <a:pt x="11959" y="16362"/>
                  </a:lnTo>
                  <a:lnTo>
                    <a:pt x="12023" y="16330"/>
                  </a:lnTo>
                  <a:cubicBezTo>
                    <a:pt x="12023" y="16298"/>
                    <a:pt x="13309" y="14948"/>
                    <a:pt x="14787" y="13148"/>
                  </a:cubicBezTo>
                  <a:cubicBezTo>
                    <a:pt x="16266" y="11348"/>
                    <a:pt x="17938" y="9130"/>
                    <a:pt x="18773" y="7394"/>
                  </a:cubicBezTo>
                  <a:cubicBezTo>
                    <a:pt x="19384" y="6108"/>
                    <a:pt x="19705" y="4790"/>
                    <a:pt x="19705" y="3633"/>
                  </a:cubicBezTo>
                  <a:cubicBezTo>
                    <a:pt x="19705" y="2669"/>
                    <a:pt x="19480" y="1833"/>
                    <a:pt x="19063" y="1190"/>
                  </a:cubicBezTo>
                  <a:cubicBezTo>
                    <a:pt x="18613" y="579"/>
                    <a:pt x="17905" y="193"/>
                    <a:pt x="17037" y="193"/>
                  </a:cubicBezTo>
                  <a:cubicBezTo>
                    <a:pt x="15848" y="193"/>
                    <a:pt x="14562" y="1"/>
                    <a:pt x="13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405;p64">
              <a:extLst>
                <a:ext uri="{FF2B5EF4-FFF2-40B4-BE49-F238E27FC236}">
                  <a16:creationId xmlns:a16="http://schemas.microsoft.com/office/drawing/2014/main" id="{70DD3DF3-E190-1A29-1D8C-20BEAE75EFCE}"/>
                </a:ext>
              </a:extLst>
            </p:cNvPr>
            <p:cNvSpPr/>
            <p:nvPr/>
          </p:nvSpPr>
          <p:spPr>
            <a:xfrm>
              <a:off x="2451875" y="2703050"/>
              <a:ext cx="116550" cy="119500"/>
            </a:xfrm>
            <a:custGeom>
              <a:avLst/>
              <a:gdLst/>
              <a:ahLst/>
              <a:cxnLst/>
              <a:rect l="l" t="t" r="r" b="b"/>
              <a:pathLst>
                <a:path w="4662" h="4780" extrusionOk="0">
                  <a:moveTo>
                    <a:pt x="2012" y="0"/>
                  </a:moveTo>
                  <a:cubicBezTo>
                    <a:pt x="1830" y="0"/>
                    <a:pt x="1641" y="46"/>
                    <a:pt x="1447" y="151"/>
                  </a:cubicBezTo>
                  <a:cubicBezTo>
                    <a:pt x="1" y="955"/>
                    <a:pt x="1318" y="3880"/>
                    <a:pt x="2251" y="4555"/>
                  </a:cubicBezTo>
                  <a:cubicBezTo>
                    <a:pt x="2483" y="4718"/>
                    <a:pt x="2744" y="4779"/>
                    <a:pt x="3006" y="4779"/>
                  </a:cubicBezTo>
                  <a:cubicBezTo>
                    <a:pt x="3829" y="4779"/>
                    <a:pt x="4661" y="4169"/>
                    <a:pt x="4661" y="4169"/>
                  </a:cubicBezTo>
                  <a:lnTo>
                    <a:pt x="4147" y="2015"/>
                  </a:lnTo>
                  <a:cubicBezTo>
                    <a:pt x="4147" y="2015"/>
                    <a:pt x="3224" y="0"/>
                    <a:pt x="20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406;p64">
              <a:extLst>
                <a:ext uri="{FF2B5EF4-FFF2-40B4-BE49-F238E27FC236}">
                  <a16:creationId xmlns:a16="http://schemas.microsoft.com/office/drawing/2014/main" id="{CA3F4324-A3F4-93AB-8A26-73CA3B2C7B38}"/>
                </a:ext>
              </a:extLst>
            </p:cNvPr>
            <p:cNvSpPr/>
            <p:nvPr/>
          </p:nvSpPr>
          <p:spPr>
            <a:xfrm>
              <a:off x="2465525" y="2696375"/>
              <a:ext cx="110925" cy="132600"/>
            </a:xfrm>
            <a:custGeom>
              <a:avLst/>
              <a:gdLst/>
              <a:ahLst/>
              <a:cxnLst/>
              <a:rect l="l" t="t" r="r" b="b"/>
              <a:pathLst>
                <a:path w="4437" h="5304" extrusionOk="0">
                  <a:moveTo>
                    <a:pt x="1480" y="0"/>
                  </a:moveTo>
                  <a:cubicBezTo>
                    <a:pt x="1255" y="0"/>
                    <a:pt x="997" y="32"/>
                    <a:pt x="772" y="161"/>
                  </a:cubicBezTo>
                  <a:cubicBezTo>
                    <a:pt x="515" y="321"/>
                    <a:pt x="290" y="546"/>
                    <a:pt x="162" y="836"/>
                  </a:cubicBezTo>
                  <a:cubicBezTo>
                    <a:pt x="33" y="1093"/>
                    <a:pt x="1" y="1382"/>
                    <a:pt x="1" y="1704"/>
                  </a:cubicBezTo>
                  <a:cubicBezTo>
                    <a:pt x="1" y="2347"/>
                    <a:pt x="194" y="3054"/>
                    <a:pt x="515" y="3632"/>
                  </a:cubicBezTo>
                  <a:cubicBezTo>
                    <a:pt x="805" y="4243"/>
                    <a:pt x="1190" y="4757"/>
                    <a:pt x="1576" y="5047"/>
                  </a:cubicBezTo>
                  <a:cubicBezTo>
                    <a:pt x="1833" y="5240"/>
                    <a:pt x="2155" y="5304"/>
                    <a:pt x="2444" y="5304"/>
                  </a:cubicBezTo>
                  <a:cubicBezTo>
                    <a:pt x="2926" y="5304"/>
                    <a:pt x="3376" y="5143"/>
                    <a:pt x="3730" y="4982"/>
                  </a:cubicBezTo>
                  <a:cubicBezTo>
                    <a:pt x="4051" y="4822"/>
                    <a:pt x="4276" y="4661"/>
                    <a:pt x="4276" y="4629"/>
                  </a:cubicBezTo>
                  <a:cubicBezTo>
                    <a:pt x="4405" y="4565"/>
                    <a:pt x="4437" y="4404"/>
                    <a:pt x="4340" y="4275"/>
                  </a:cubicBezTo>
                  <a:cubicBezTo>
                    <a:pt x="4282" y="4197"/>
                    <a:pt x="4200" y="4155"/>
                    <a:pt x="4116" y="4155"/>
                  </a:cubicBezTo>
                  <a:cubicBezTo>
                    <a:pt x="4061" y="4155"/>
                    <a:pt x="4005" y="4173"/>
                    <a:pt x="3955" y="4211"/>
                  </a:cubicBezTo>
                  <a:cubicBezTo>
                    <a:pt x="3923" y="4243"/>
                    <a:pt x="3698" y="4404"/>
                    <a:pt x="3408" y="4532"/>
                  </a:cubicBezTo>
                  <a:cubicBezTo>
                    <a:pt x="3119" y="4661"/>
                    <a:pt x="2765" y="4790"/>
                    <a:pt x="2444" y="4790"/>
                  </a:cubicBezTo>
                  <a:cubicBezTo>
                    <a:pt x="2219" y="4790"/>
                    <a:pt x="2058" y="4725"/>
                    <a:pt x="1865" y="4597"/>
                  </a:cubicBezTo>
                  <a:cubicBezTo>
                    <a:pt x="1608" y="4436"/>
                    <a:pt x="1255" y="3954"/>
                    <a:pt x="997" y="3407"/>
                  </a:cubicBezTo>
                  <a:cubicBezTo>
                    <a:pt x="708" y="2861"/>
                    <a:pt x="515" y="2218"/>
                    <a:pt x="515" y="1704"/>
                  </a:cubicBezTo>
                  <a:cubicBezTo>
                    <a:pt x="515" y="1447"/>
                    <a:pt x="580" y="1222"/>
                    <a:pt x="644" y="1061"/>
                  </a:cubicBezTo>
                  <a:cubicBezTo>
                    <a:pt x="740" y="868"/>
                    <a:pt x="869" y="739"/>
                    <a:pt x="1030" y="643"/>
                  </a:cubicBezTo>
                  <a:cubicBezTo>
                    <a:pt x="1190" y="546"/>
                    <a:pt x="1351" y="514"/>
                    <a:pt x="1480" y="514"/>
                  </a:cubicBezTo>
                  <a:cubicBezTo>
                    <a:pt x="1705" y="514"/>
                    <a:pt x="1930" y="611"/>
                    <a:pt x="2155" y="804"/>
                  </a:cubicBezTo>
                  <a:cubicBezTo>
                    <a:pt x="2476" y="1029"/>
                    <a:pt x="2798" y="1447"/>
                    <a:pt x="3023" y="1800"/>
                  </a:cubicBezTo>
                  <a:cubicBezTo>
                    <a:pt x="3119" y="1961"/>
                    <a:pt x="3215" y="2122"/>
                    <a:pt x="3248" y="2218"/>
                  </a:cubicBezTo>
                  <a:cubicBezTo>
                    <a:pt x="3280" y="2282"/>
                    <a:pt x="3312" y="2314"/>
                    <a:pt x="3312" y="2347"/>
                  </a:cubicBezTo>
                  <a:lnTo>
                    <a:pt x="3344" y="2379"/>
                  </a:lnTo>
                  <a:cubicBezTo>
                    <a:pt x="3392" y="2498"/>
                    <a:pt x="3492" y="2564"/>
                    <a:pt x="3594" y="2564"/>
                  </a:cubicBezTo>
                  <a:cubicBezTo>
                    <a:pt x="3629" y="2564"/>
                    <a:pt x="3664" y="2556"/>
                    <a:pt x="3698" y="2539"/>
                  </a:cubicBezTo>
                  <a:cubicBezTo>
                    <a:pt x="3826" y="2475"/>
                    <a:pt x="3890" y="2314"/>
                    <a:pt x="3826" y="2186"/>
                  </a:cubicBezTo>
                  <a:cubicBezTo>
                    <a:pt x="3826" y="2154"/>
                    <a:pt x="3601" y="1639"/>
                    <a:pt x="3215" y="1125"/>
                  </a:cubicBezTo>
                  <a:cubicBezTo>
                    <a:pt x="2990" y="836"/>
                    <a:pt x="2765" y="579"/>
                    <a:pt x="2476" y="354"/>
                  </a:cubicBezTo>
                  <a:cubicBezTo>
                    <a:pt x="2187" y="161"/>
                    <a:pt x="1865" y="0"/>
                    <a:pt x="1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407;p64">
              <a:extLst>
                <a:ext uri="{FF2B5EF4-FFF2-40B4-BE49-F238E27FC236}">
                  <a16:creationId xmlns:a16="http://schemas.microsoft.com/office/drawing/2014/main" id="{FDC458EA-0F26-28F4-D5B7-6EE54014CF6A}"/>
                </a:ext>
              </a:extLst>
            </p:cNvPr>
            <p:cNvSpPr/>
            <p:nvPr/>
          </p:nvSpPr>
          <p:spPr>
            <a:xfrm>
              <a:off x="2691350" y="2592500"/>
              <a:ext cx="45825" cy="63900"/>
            </a:xfrm>
            <a:custGeom>
              <a:avLst/>
              <a:gdLst/>
              <a:ahLst/>
              <a:cxnLst/>
              <a:rect l="l" t="t" r="r" b="b"/>
              <a:pathLst>
                <a:path w="1833" h="2556" extrusionOk="0">
                  <a:moveTo>
                    <a:pt x="1530" y="0"/>
                  </a:moveTo>
                  <a:cubicBezTo>
                    <a:pt x="1406" y="0"/>
                    <a:pt x="1308" y="67"/>
                    <a:pt x="1254" y="201"/>
                  </a:cubicBezTo>
                  <a:lnTo>
                    <a:pt x="1254" y="266"/>
                  </a:lnTo>
                  <a:cubicBezTo>
                    <a:pt x="1190" y="426"/>
                    <a:pt x="1061" y="844"/>
                    <a:pt x="836" y="1230"/>
                  </a:cubicBezTo>
                  <a:cubicBezTo>
                    <a:pt x="740" y="1423"/>
                    <a:pt x="643" y="1616"/>
                    <a:pt x="515" y="1776"/>
                  </a:cubicBezTo>
                  <a:cubicBezTo>
                    <a:pt x="418" y="1905"/>
                    <a:pt x="290" y="2001"/>
                    <a:pt x="226" y="2033"/>
                  </a:cubicBezTo>
                  <a:cubicBezTo>
                    <a:pt x="65" y="2098"/>
                    <a:pt x="1" y="2259"/>
                    <a:pt x="65" y="2387"/>
                  </a:cubicBezTo>
                  <a:cubicBezTo>
                    <a:pt x="118" y="2494"/>
                    <a:pt x="238" y="2556"/>
                    <a:pt x="350" y="2556"/>
                  </a:cubicBezTo>
                  <a:cubicBezTo>
                    <a:pt x="373" y="2556"/>
                    <a:pt x="396" y="2553"/>
                    <a:pt x="418" y="2548"/>
                  </a:cubicBezTo>
                  <a:cubicBezTo>
                    <a:pt x="676" y="2419"/>
                    <a:pt x="836" y="2226"/>
                    <a:pt x="997" y="2001"/>
                  </a:cubicBezTo>
                  <a:cubicBezTo>
                    <a:pt x="1479" y="1358"/>
                    <a:pt x="1768" y="362"/>
                    <a:pt x="1768" y="362"/>
                  </a:cubicBezTo>
                  <a:cubicBezTo>
                    <a:pt x="1833" y="201"/>
                    <a:pt x="1736" y="73"/>
                    <a:pt x="1608" y="8"/>
                  </a:cubicBezTo>
                  <a:cubicBezTo>
                    <a:pt x="1581" y="3"/>
                    <a:pt x="1555"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408;p64">
              <a:extLst>
                <a:ext uri="{FF2B5EF4-FFF2-40B4-BE49-F238E27FC236}">
                  <a16:creationId xmlns:a16="http://schemas.microsoft.com/office/drawing/2014/main" id="{7EA18FAA-3FE0-5EBD-60C3-88FC81B9211E}"/>
                </a:ext>
              </a:extLst>
            </p:cNvPr>
            <p:cNvSpPr/>
            <p:nvPr/>
          </p:nvSpPr>
          <p:spPr>
            <a:xfrm>
              <a:off x="2938050" y="3199600"/>
              <a:ext cx="86025" cy="149600"/>
            </a:xfrm>
            <a:custGeom>
              <a:avLst/>
              <a:gdLst/>
              <a:ahLst/>
              <a:cxnLst/>
              <a:rect l="l" t="t" r="r" b="b"/>
              <a:pathLst>
                <a:path w="3441" h="5984" extrusionOk="0">
                  <a:moveTo>
                    <a:pt x="1221" y="1"/>
                  </a:moveTo>
                  <a:cubicBezTo>
                    <a:pt x="1011" y="1"/>
                    <a:pt x="823" y="104"/>
                    <a:pt x="772" y="444"/>
                  </a:cubicBezTo>
                  <a:cubicBezTo>
                    <a:pt x="675" y="1125"/>
                    <a:pt x="1223" y="1844"/>
                    <a:pt x="1495" y="2153"/>
                  </a:cubicBezTo>
                  <a:lnTo>
                    <a:pt x="1495" y="2153"/>
                  </a:lnTo>
                  <a:cubicBezTo>
                    <a:pt x="1252" y="1902"/>
                    <a:pt x="765" y="1437"/>
                    <a:pt x="489" y="1437"/>
                  </a:cubicBezTo>
                  <a:cubicBezTo>
                    <a:pt x="380" y="1437"/>
                    <a:pt x="305" y="1510"/>
                    <a:pt x="290" y="1697"/>
                  </a:cubicBezTo>
                  <a:cubicBezTo>
                    <a:pt x="226" y="2501"/>
                    <a:pt x="1029" y="3401"/>
                    <a:pt x="1029" y="3401"/>
                  </a:cubicBezTo>
                  <a:cubicBezTo>
                    <a:pt x="1029" y="3401"/>
                    <a:pt x="529" y="3166"/>
                    <a:pt x="226" y="3166"/>
                  </a:cubicBezTo>
                  <a:cubicBezTo>
                    <a:pt x="95" y="3166"/>
                    <a:pt x="1" y="3210"/>
                    <a:pt x="1" y="3337"/>
                  </a:cubicBezTo>
                  <a:cubicBezTo>
                    <a:pt x="1" y="3722"/>
                    <a:pt x="1447" y="5169"/>
                    <a:pt x="1512" y="5844"/>
                  </a:cubicBezTo>
                  <a:cubicBezTo>
                    <a:pt x="1520" y="5940"/>
                    <a:pt x="1552" y="5984"/>
                    <a:pt x="1601" y="5984"/>
                  </a:cubicBezTo>
                  <a:cubicBezTo>
                    <a:pt x="1914" y="5984"/>
                    <a:pt x="2929" y="4207"/>
                    <a:pt x="3151" y="2790"/>
                  </a:cubicBezTo>
                  <a:cubicBezTo>
                    <a:pt x="3440" y="1119"/>
                    <a:pt x="1930" y="251"/>
                    <a:pt x="1930" y="251"/>
                  </a:cubicBezTo>
                  <a:cubicBezTo>
                    <a:pt x="1930" y="251"/>
                    <a:pt x="1548"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409;p64">
              <a:extLst>
                <a:ext uri="{FF2B5EF4-FFF2-40B4-BE49-F238E27FC236}">
                  <a16:creationId xmlns:a16="http://schemas.microsoft.com/office/drawing/2014/main" id="{7157B8BF-DC09-FE5B-ADCB-796AA7436C31}"/>
                </a:ext>
              </a:extLst>
            </p:cNvPr>
            <p:cNvSpPr/>
            <p:nvPr/>
          </p:nvSpPr>
          <p:spPr>
            <a:xfrm>
              <a:off x="2931625" y="3193000"/>
              <a:ext cx="93250" cy="163150"/>
            </a:xfrm>
            <a:custGeom>
              <a:avLst/>
              <a:gdLst/>
              <a:ahLst/>
              <a:cxnLst/>
              <a:rect l="l" t="t" r="r" b="b"/>
              <a:pathLst>
                <a:path w="3730" h="6526" extrusionOk="0">
                  <a:moveTo>
                    <a:pt x="1479" y="515"/>
                  </a:moveTo>
                  <a:cubicBezTo>
                    <a:pt x="1576" y="515"/>
                    <a:pt x="1736" y="579"/>
                    <a:pt x="1833" y="611"/>
                  </a:cubicBezTo>
                  <a:cubicBezTo>
                    <a:pt x="1897" y="643"/>
                    <a:pt x="1962" y="675"/>
                    <a:pt x="1994" y="708"/>
                  </a:cubicBezTo>
                  <a:lnTo>
                    <a:pt x="2026" y="740"/>
                  </a:lnTo>
                  <a:lnTo>
                    <a:pt x="2058" y="740"/>
                  </a:lnTo>
                  <a:cubicBezTo>
                    <a:pt x="2122" y="772"/>
                    <a:pt x="2412" y="965"/>
                    <a:pt x="2669" y="1286"/>
                  </a:cubicBezTo>
                  <a:cubicBezTo>
                    <a:pt x="2926" y="1640"/>
                    <a:pt x="3183" y="2058"/>
                    <a:pt x="3183" y="2636"/>
                  </a:cubicBezTo>
                  <a:cubicBezTo>
                    <a:pt x="3183" y="2765"/>
                    <a:pt x="3183" y="2861"/>
                    <a:pt x="3151" y="2990"/>
                  </a:cubicBezTo>
                  <a:cubicBezTo>
                    <a:pt x="3054" y="3665"/>
                    <a:pt x="2733" y="4468"/>
                    <a:pt x="2412" y="5047"/>
                  </a:cubicBezTo>
                  <a:cubicBezTo>
                    <a:pt x="2283" y="5368"/>
                    <a:pt x="2122" y="5626"/>
                    <a:pt x="1994" y="5786"/>
                  </a:cubicBezTo>
                  <a:cubicBezTo>
                    <a:pt x="1987" y="5796"/>
                    <a:pt x="1981" y="5805"/>
                    <a:pt x="1975" y="5814"/>
                  </a:cubicBezTo>
                  <a:lnTo>
                    <a:pt x="1975" y="5814"/>
                  </a:lnTo>
                  <a:cubicBezTo>
                    <a:pt x="1923" y="5658"/>
                    <a:pt x="1836" y="5507"/>
                    <a:pt x="1736" y="5368"/>
                  </a:cubicBezTo>
                  <a:cubicBezTo>
                    <a:pt x="1511" y="4983"/>
                    <a:pt x="1190" y="4565"/>
                    <a:pt x="933" y="4243"/>
                  </a:cubicBezTo>
                  <a:cubicBezTo>
                    <a:pt x="804" y="4051"/>
                    <a:pt x="708" y="3890"/>
                    <a:pt x="644" y="3761"/>
                  </a:cubicBezTo>
                  <a:cubicBezTo>
                    <a:pt x="615" y="3747"/>
                    <a:pt x="599" y="3726"/>
                    <a:pt x="588" y="3705"/>
                  </a:cubicBezTo>
                  <a:lnTo>
                    <a:pt x="588" y="3705"/>
                  </a:lnTo>
                  <a:cubicBezTo>
                    <a:pt x="686" y="3718"/>
                    <a:pt x="810" y="3748"/>
                    <a:pt x="901" y="3793"/>
                  </a:cubicBezTo>
                  <a:cubicBezTo>
                    <a:pt x="997" y="3826"/>
                    <a:pt x="1061" y="3858"/>
                    <a:pt x="1094" y="3858"/>
                  </a:cubicBezTo>
                  <a:lnTo>
                    <a:pt x="1158" y="3890"/>
                  </a:lnTo>
                  <a:lnTo>
                    <a:pt x="1190" y="3890"/>
                  </a:lnTo>
                  <a:cubicBezTo>
                    <a:pt x="1224" y="3913"/>
                    <a:pt x="1266" y="3923"/>
                    <a:pt x="1310" y="3923"/>
                  </a:cubicBezTo>
                  <a:cubicBezTo>
                    <a:pt x="1388" y="3923"/>
                    <a:pt x="1470" y="3888"/>
                    <a:pt x="1511" y="3826"/>
                  </a:cubicBezTo>
                  <a:cubicBezTo>
                    <a:pt x="1576" y="3697"/>
                    <a:pt x="1576" y="3568"/>
                    <a:pt x="1479" y="3472"/>
                  </a:cubicBezTo>
                  <a:cubicBezTo>
                    <a:pt x="1447" y="3440"/>
                    <a:pt x="1286" y="3215"/>
                    <a:pt x="1126" y="2958"/>
                  </a:cubicBezTo>
                  <a:cubicBezTo>
                    <a:pt x="933" y="2668"/>
                    <a:pt x="804" y="2347"/>
                    <a:pt x="804" y="2058"/>
                  </a:cubicBezTo>
                  <a:lnTo>
                    <a:pt x="804" y="1971"/>
                  </a:lnTo>
                  <a:lnTo>
                    <a:pt x="804" y="1971"/>
                  </a:lnTo>
                  <a:cubicBezTo>
                    <a:pt x="849" y="1991"/>
                    <a:pt x="923" y="2040"/>
                    <a:pt x="997" y="2090"/>
                  </a:cubicBezTo>
                  <a:cubicBezTo>
                    <a:pt x="1158" y="2218"/>
                    <a:pt x="1351" y="2379"/>
                    <a:pt x="1479" y="2508"/>
                  </a:cubicBezTo>
                  <a:cubicBezTo>
                    <a:pt x="1515" y="2543"/>
                    <a:pt x="1550" y="2578"/>
                    <a:pt x="1580" y="2608"/>
                  </a:cubicBezTo>
                  <a:lnTo>
                    <a:pt x="1580" y="2608"/>
                  </a:lnTo>
                  <a:cubicBezTo>
                    <a:pt x="1672" y="2709"/>
                    <a:pt x="1736" y="2765"/>
                    <a:pt x="1736" y="2765"/>
                  </a:cubicBezTo>
                  <a:cubicBezTo>
                    <a:pt x="1785" y="2813"/>
                    <a:pt x="1849" y="2837"/>
                    <a:pt x="1913" y="2837"/>
                  </a:cubicBezTo>
                  <a:cubicBezTo>
                    <a:pt x="1978" y="2837"/>
                    <a:pt x="2042" y="2813"/>
                    <a:pt x="2090" y="2765"/>
                  </a:cubicBezTo>
                  <a:cubicBezTo>
                    <a:pt x="2187" y="2636"/>
                    <a:pt x="2219" y="2475"/>
                    <a:pt x="2122" y="2379"/>
                  </a:cubicBezTo>
                  <a:cubicBezTo>
                    <a:pt x="2122" y="2379"/>
                    <a:pt x="2111" y="2368"/>
                    <a:pt x="2090" y="2347"/>
                  </a:cubicBezTo>
                  <a:lnTo>
                    <a:pt x="2090" y="2347"/>
                  </a:lnTo>
                  <a:lnTo>
                    <a:pt x="2090" y="2347"/>
                  </a:lnTo>
                  <a:cubicBezTo>
                    <a:pt x="2087" y="2344"/>
                    <a:pt x="2083" y="2340"/>
                    <a:pt x="2078" y="2335"/>
                  </a:cubicBezTo>
                  <a:lnTo>
                    <a:pt x="2078" y="2335"/>
                  </a:lnTo>
                  <a:cubicBezTo>
                    <a:pt x="2049" y="2307"/>
                    <a:pt x="2007" y="2266"/>
                    <a:pt x="1957" y="2219"/>
                  </a:cubicBezTo>
                  <a:lnTo>
                    <a:pt x="1957" y="2219"/>
                  </a:lnTo>
                  <a:cubicBezTo>
                    <a:pt x="1868" y="2128"/>
                    <a:pt x="1749" y="1996"/>
                    <a:pt x="1640" y="1833"/>
                  </a:cubicBezTo>
                  <a:cubicBezTo>
                    <a:pt x="1447" y="1543"/>
                    <a:pt x="1286" y="1190"/>
                    <a:pt x="1286" y="868"/>
                  </a:cubicBezTo>
                  <a:lnTo>
                    <a:pt x="1286" y="772"/>
                  </a:lnTo>
                  <a:lnTo>
                    <a:pt x="1286" y="740"/>
                  </a:lnTo>
                  <a:cubicBezTo>
                    <a:pt x="1319" y="611"/>
                    <a:pt x="1351" y="579"/>
                    <a:pt x="1351" y="547"/>
                  </a:cubicBezTo>
                  <a:cubicBezTo>
                    <a:pt x="1383" y="547"/>
                    <a:pt x="1415" y="515"/>
                    <a:pt x="1479" y="515"/>
                  </a:cubicBezTo>
                  <a:close/>
                  <a:moveTo>
                    <a:pt x="2026" y="6076"/>
                  </a:moveTo>
                  <a:lnTo>
                    <a:pt x="2025" y="6076"/>
                  </a:lnTo>
                  <a:lnTo>
                    <a:pt x="2025" y="6076"/>
                  </a:lnTo>
                  <a:cubicBezTo>
                    <a:pt x="2025" y="6076"/>
                    <a:pt x="2025" y="6076"/>
                    <a:pt x="2025" y="6076"/>
                  </a:cubicBezTo>
                  <a:lnTo>
                    <a:pt x="2025" y="6076"/>
                  </a:lnTo>
                  <a:lnTo>
                    <a:pt x="2026" y="6076"/>
                  </a:lnTo>
                  <a:close/>
                  <a:moveTo>
                    <a:pt x="1479" y="0"/>
                  </a:moveTo>
                  <a:cubicBezTo>
                    <a:pt x="1319" y="0"/>
                    <a:pt x="1158" y="32"/>
                    <a:pt x="1029" y="161"/>
                  </a:cubicBezTo>
                  <a:cubicBezTo>
                    <a:pt x="869" y="290"/>
                    <a:pt x="804" y="450"/>
                    <a:pt x="772" y="675"/>
                  </a:cubicBezTo>
                  <a:cubicBezTo>
                    <a:pt x="740" y="740"/>
                    <a:pt x="740" y="804"/>
                    <a:pt x="740" y="868"/>
                  </a:cubicBezTo>
                  <a:cubicBezTo>
                    <a:pt x="740" y="1060"/>
                    <a:pt x="776" y="1246"/>
                    <a:pt x="834" y="1422"/>
                  </a:cubicBezTo>
                  <a:lnTo>
                    <a:pt x="834" y="1422"/>
                  </a:lnTo>
                  <a:cubicBezTo>
                    <a:pt x="803" y="1417"/>
                    <a:pt x="772" y="1415"/>
                    <a:pt x="740" y="1415"/>
                  </a:cubicBezTo>
                  <a:cubicBezTo>
                    <a:pt x="644" y="1415"/>
                    <a:pt x="483" y="1479"/>
                    <a:pt x="419" y="1575"/>
                  </a:cubicBezTo>
                  <a:cubicBezTo>
                    <a:pt x="322" y="1672"/>
                    <a:pt x="290" y="1800"/>
                    <a:pt x="290" y="1929"/>
                  </a:cubicBezTo>
                  <a:lnTo>
                    <a:pt x="258" y="2058"/>
                  </a:lnTo>
                  <a:cubicBezTo>
                    <a:pt x="258" y="2481"/>
                    <a:pt x="431" y="2854"/>
                    <a:pt x="604" y="3156"/>
                  </a:cubicBezTo>
                  <a:lnTo>
                    <a:pt x="604" y="3156"/>
                  </a:lnTo>
                  <a:cubicBezTo>
                    <a:pt x="564" y="3153"/>
                    <a:pt x="523" y="3150"/>
                    <a:pt x="483" y="3150"/>
                  </a:cubicBezTo>
                  <a:cubicBezTo>
                    <a:pt x="386" y="3150"/>
                    <a:pt x="290" y="3150"/>
                    <a:pt x="194" y="3247"/>
                  </a:cubicBezTo>
                  <a:cubicBezTo>
                    <a:pt x="65" y="3311"/>
                    <a:pt x="1" y="3472"/>
                    <a:pt x="1" y="3601"/>
                  </a:cubicBezTo>
                  <a:cubicBezTo>
                    <a:pt x="1" y="3729"/>
                    <a:pt x="33" y="3793"/>
                    <a:pt x="97" y="3890"/>
                  </a:cubicBezTo>
                  <a:cubicBezTo>
                    <a:pt x="258" y="4243"/>
                    <a:pt x="611" y="4661"/>
                    <a:pt x="933" y="5111"/>
                  </a:cubicBezTo>
                  <a:cubicBezTo>
                    <a:pt x="1061" y="5304"/>
                    <a:pt x="1222" y="5529"/>
                    <a:pt x="1319" y="5722"/>
                  </a:cubicBezTo>
                  <a:cubicBezTo>
                    <a:pt x="1447" y="5915"/>
                    <a:pt x="1511" y="6076"/>
                    <a:pt x="1511" y="6140"/>
                  </a:cubicBezTo>
                  <a:cubicBezTo>
                    <a:pt x="1511" y="6204"/>
                    <a:pt x="1544" y="6301"/>
                    <a:pt x="1576" y="6365"/>
                  </a:cubicBezTo>
                  <a:cubicBezTo>
                    <a:pt x="1640" y="6461"/>
                    <a:pt x="1769" y="6526"/>
                    <a:pt x="1865" y="6526"/>
                  </a:cubicBezTo>
                  <a:cubicBezTo>
                    <a:pt x="2026" y="6494"/>
                    <a:pt x="2090" y="6429"/>
                    <a:pt x="2187" y="6365"/>
                  </a:cubicBezTo>
                  <a:cubicBezTo>
                    <a:pt x="2315" y="6236"/>
                    <a:pt x="2444" y="6076"/>
                    <a:pt x="2604" y="5851"/>
                  </a:cubicBezTo>
                  <a:cubicBezTo>
                    <a:pt x="3022" y="5176"/>
                    <a:pt x="3504" y="4083"/>
                    <a:pt x="3665" y="3086"/>
                  </a:cubicBezTo>
                  <a:cubicBezTo>
                    <a:pt x="3697" y="2925"/>
                    <a:pt x="3729" y="2797"/>
                    <a:pt x="3729" y="2636"/>
                  </a:cubicBezTo>
                  <a:cubicBezTo>
                    <a:pt x="3729" y="1865"/>
                    <a:pt x="3376" y="1254"/>
                    <a:pt x="3022" y="868"/>
                  </a:cubicBezTo>
                  <a:cubicBezTo>
                    <a:pt x="2713" y="531"/>
                    <a:pt x="2429" y="341"/>
                    <a:pt x="2341" y="299"/>
                  </a:cubicBezTo>
                  <a:lnTo>
                    <a:pt x="2341" y="299"/>
                  </a:lnTo>
                  <a:lnTo>
                    <a:pt x="2347" y="290"/>
                  </a:lnTo>
                  <a:cubicBezTo>
                    <a:pt x="2315" y="290"/>
                    <a:pt x="2219" y="225"/>
                    <a:pt x="2058" y="129"/>
                  </a:cubicBezTo>
                  <a:cubicBezTo>
                    <a:pt x="1929" y="65"/>
                    <a:pt x="1704"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410;p64">
              <a:extLst>
                <a:ext uri="{FF2B5EF4-FFF2-40B4-BE49-F238E27FC236}">
                  <a16:creationId xmlns:a16="http://schemas.microsoft.com/office/drawing/2014/main" id="{BEC03616-2B7B-0E9D-7E56-9E5261C7DB7C}"/>
                </a:ext>
              </a:extLst>
            </p:cNvPr>
            <p:cNvSpPr/>
            <p:nvPr/>
          </p:nvSpPr>
          <p:spPr>
            <a:xfrm>
              <a:off x="2937250" y="3178425"/>
              <a:ext cx="143875" cy="321575"/>
            </a:xfrm>
            <a:custGeom>
              <a:avLst/>
              <a:gdLst/>
              <a:ahLst/>
              <a:cxnLst/>
              <a:rect l="l" t="t" r="r" b="b"/>
              <a:pathLst>
                <a:path w="5755" h="12863" extrusionOk="0">
                  <a:moveTo>
                    <a:pt x="2279" y="0"/>
                  </a:moveTo>
                  <a:cubicBezTo>
                    <a:pt x="2105" y="0"/>
                    <a:pt x="1925" y="42"/>
                    <a:pt x="1737" y="133"/>
                  </a:cubicBezTo>
                  <a:cubicBezTo>
                    <a:pt x="676" y="680"/>
                    <a:pt x="2926" y="2544"/>
                    <a:pt x="2412" y="3637"/>
                  </a:cubicBezTo>
                  <a:cubicBezTo>
                    <a:pt x="1865" y="4698"/>
                    <a:pt x="676" y="6562"/>
                    <a:pt x="676" y="7655"/>
                  </a:cubicBezTo>
                  <a:cubicBezTo>
                    <a:pt x="676" y="8716"/>
                    <a:pt x="1" y="11255"/>
                    <a:pt x="1" y="11255"/>
                  </a:cubicBezTo>
                  <a:lnTo>
                    <a:pt x="676" y="12863"/>
                  </a:lnTo>
                  <a:cubicBezTo>
                    <a:pt x="676" y="12863"/>
                    <a:pt x="1190" y="12605"/>
                    <a:pt x="1994" y="11802"/>
                  </a:cubicBezTo>
                  <a:cubicBezTo>
                    <a:pt x="2797" y="10998"/>
                    <a:pt x="4147" y="9134"/>
                    <a:pt x="4951" y="7366"/>
                  </a:cubicBezTo>
                  <a:cubicBezTo>
                    <a:pt x="5755" y="5630"/>
                    <a:pt x="5497" y="3091"/>
                    <a:pt x="4533" y="1901"/>
                  </a:cubicBezTo>
                  <a:cubicBezTo>
                    <a:pt x="3766" y="896"/>
                    <a:pt x="3086" y="0"/>
                    <a:pt x="22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411;p64">
              <a:extLst>
                <a:ext uri="{FF2B5EF4-FFF2-40B4-BE49-F238E27FC236}">
                  <a16:creationId xmlns:a16="http://schemas.microsoft.com/office/drawing/2014/main" id="{73820DF4-6E43-DAEE-DFBB-68054CEE35EA}"/>
                </a:ext>
              </a:extLst>
            </p:cNvPr>
            <p:cNvSpPr/>
            <p:nvPr/>
          </p:nvSpPr>
          <p:spPr>
            <a:xfrm>
              <a:off x="2930025" y="3172100"/>
              <a:ext cx="149500" cy="334925"/>
            </a:xfrm>
            <a:custGeom>
              <a:avLst/>
              <a:gdLst/>
              <a:ahLst/>
              <a:cxnLst/>
              <a:rect l="l" t="t" r="r" b="b"/>
              <a:pathLst>
                <a:path w="5980" h="13397" extrusionOk="0">
                  <a:moveTo>
                    <a:pt x="2572" y="515"/>
                  </a:moveTo>
                  <a:cubicBezTo>
                    <a:pt x="2893" y="515"/>
                    <a:pt x="3183" y="708"/>
                    <a:pt x="3536" y="1029"/>
                  </a:cubicBezTo>
                  <a:cubicBezTo>
                    <a:pt x="3890" y="1351"/>
                    <a:pt x="4243" y="1801"/>
                    <a:pt x="4629" y="2315"/>
                  </a:cubicBezTo>
                  <a:cubicBezTo>
                    <a:pt x="5111" y="2958"/>
                    <a:pt x="5433" y="4083"/>
                    <a:pt x="5433" y="5240"/>
                  </a:cubicBezTo>
                  <a:cubicBezTo>
                    <a:pt x="5433" y="6044"/>
                    <a:pt x="5304" y="6847"/>
                    <a:pt x="4983" y="7522"/>
                  </a:cubicBezTo>
                  <a:cubicBezTo>
                    <a:pt x="4211" y="9226"/>
                    <a:pt x="2861" y="11090"/>
                    <a:pt x="2090" y="11862"/>
                  </a:cubicBezTo>
                  <a:cubicBezTo>
                    <a:pt x="1704" y="12248"/>
                    <a:pt x="1383" y="12505"/>
                    <a:pt x="1158" y="12666"/>
                  </a:cubicBezTo>
                  <a:cubicBezTo>
                    <a:pt x="1129" y="12695"/>
                    <a:pt x="1099" y="12718"/>
                    <a:pt x="1071" y="12737"/>
                  </a:cubicBezTo>
                  <a:lnTo>
                    <a:pt x="1071" y="12737"/>
                  </a:lnTo>
                  <a:lnTo>
                    <a:pt x="560" y="11520"/>
                  </a:lnTo>
                  <a:lnTo>
                    <a:pt x="560" y="11520"/>
                  </a:lnTo>
                  <a:cubicBezTo>
                    <a:pt x="601" y="11351"/>
                    <a:pt x="735" y="10799"/>
                    <a:pt x="868" y="10158"/>
                  </a:cubicBezTo>
                  <a:cubicBezTo>
                    <a:pt x="1061" y="9387"/>
                    <a:pt x="1222" y="8487"/>
                    <a:pt x="1222" y="7908"/>
                  </a:cubicBezTo>
                  <a:cubicBezTo>
                    <a:pt x="1222" y="7458"/>
                    <a:pt x="1479" y="6719"/>
                    <a:pt x="1865" y="6012"/>
                  </a:cubicBezTo>
                  <a:cubicBezTo>
                    <a:pt x="2218" y="5272"/>
                    <a:pt x="2668" y="4565"/>
                    <a:pt x="2926" y="3986"/>
                  </a:cubicBezTo>
                  <a:cubicBezTo>
                    <a:pt x="3022" y="3826"/>
                    <a:pt x="3054" y="3665"/>
                    <a:pt x="3054" y="3504"/>
                  </a:cubicBezTo>
                  <a:cubicBezTo>
                    <a:pt x="3022" y="2958"/>
                    <a:pt x="2733" y="2476"/>
                    <a:pt x="2476" y="1994"/>
                  </a:cubicBezTo>
                  <a:cubicBezTo>
                    <a:pt x="2347" y="1736"/>
                    <a:pt x="2218" y="1511"/>
                    <a:pt x="2122" y="1319"/>
                  </a:cubicBezTo>
                  <a:cubicBezTo>
                    <a:pt x="2058" y="1126"/>
                    <a:pt x="1993" y="965"/>
                    <a:pt x="1993" y="836"/>
                  </a:cubicBezTo>
                  <a:cubicBezTo>
                    <a:pt x="1993" y="804"/>
                    <a:pt x="1993" y="772"/>
                    <a:pt x="2026" y="740"/>
                  </a:cubicBezTo>
                  <a:cubicBezTo>
                    <a:pt x="2026" y="708"/>
                    <a:pt x="2058" y="676"/>
                    <a:pt x="2154" y="643"/>
                  </a:cubicBezTo>
                  <a:cubicBezTo>
                    <a:pt x="2315" y="547"/>
                    <a:pt x="2443" y="515"/>
                    <a:pt x="2572" y="515"/>
                  </a:cubicBezTo>
                  <a:close/>
                  <a:moveTo>
                    <a:pt x="2572" y="1"/>
                  </a:moveTo>
                  <a:cubicBezTo>
                    <a:pt x="2347" y="1"/>
                    <a:pt x="2122" y="33"/>
                    <a:pt x="1897" y="161"/>
                  </a:cubicBezTo>
                  <a:cubicBezTo>
                    <a:pt x="1768" y="226"/>
                    <a:pt x="1640" y="322"/>
                    <a:pt x="1575" y="451"/>
                  </a:cubicBezTo>
                  <a:cubicBezTo>
                    <a:pt x="1479" y="579"/>
                    <a:pt x="1447" y="708"/>
                    <a:pt x="1447" y="836"/>
                  </a:cubicBezTo>
                  <a:cubicBezTo>
                    <a:pt x="1447" y="1093"/>
                    <a:pt x="1543" y="1319"/>
                    <a:pt x="1640" y="1544"/>
                  </a:cubicBezTo>
                  <a:cubicBezTo>
                    <a:pt x="1800" y="1897"/>
                    <a:pt x="2026" y="2251"/>
                    <a:pt x="2218" y="2604"/>
                  </a:cubicBezTo>
                  <a:cubicBezTo>
                    <a:pt x="2379" y="2926"/>
                    <a:pt x="2508" y="3279"/>
                    <a:pt x="2508" y="3504"/>
                  </a:cubicBezTo>
                  <a:cubicBezTo>
                    <a:pt x="2508" y="3601"/>
                    <a:pt x="2476" y="3697"/>
                    <a:pt x="2443" y="3761"/>
                  </a:cubicBezTo>
                  <a:cubicBezTo>
                    <a:pt x="2186" y="4276"/>
                    <a:pt x="1768" y="5015"/>
                    <a:pt x="1383" y="5754"/>
                  </a:cubicBezTo>
                  <a:cubicBezTo>
                    <a:pt x="997" y="6526"/>
                    <a:pt x="675" y="7265"/>
                    <a:pt x="675" y="7908"/>
                  </a:cubicBezTo>
                  <a:cubicBezTo>
                    <a:pt x="675" y="8390"/>
                    <a:pt x="515" y="9290"/>
                    <a:pt x="354" y="10062"/>
                  </a:cubicBezTo>
                  <a:cubicBezTo>
                    <a:pt x="258" y="10448"/>
                    <a:pt x="193" y="10769"/>
                    <a:pt x="129" y="11026"/>
                  </a:cubicBezTo>
                  <a:cubicBezTo>
                    <a:pt x="65" y="11283"/>
                    <a:pt x="33" y="11444"/>
                    <a:pt x="33" y="11444"/>
                  </a:cubicBezTo>
                  <a:cubicBezTo>
                    <a:pt x="0" y="11508"/>
                    <a:pt x="0" y="11573"/>
                    <a:pt x="33" y="11605"/>
                  </a:cubicBezTo>
                  <a:lnTo>
                    <a:pt x="708" y="13212"/>
                  </a:lnTo>
                  <a:cubicBezTo>
                    <a:pt x="740" y="13308"/>
                    <a:pt x="772" y="13341"/>
                    <a:pt x="868" y="13373"/>
                  </a:cubicBezTo>
                  <a:cubicBezTo>
                    <a:pt x="900" y="13389"/>
                    <a:pt x="933" y="13397"/>
                    <a:pt x="965" y="13397"/>
                  </a:cubicBezTo>
                  <a:cubicBezTo>
                    <a:pt x="997" y="13397"/>
                    <a:pt x="1029" y="13389"/>
                    <a:pt x="1061" y="13373"/>
                  </a:cubicBezTo>
                  <a:cubicBezTo>
                    <a:pt x="1093" y="13341"/>
                    <a:pt x="1640" y="13051"/>
                    <a:pt x="2476" y="12248"/>
                  </a:cubicBezTo>
                  <a:cubicBezTo>
                    <a:pt x="3311" y="11412"/>
                    <a:pt x="4661" y="9515"/>
                    <a:pt x="5465" y="7747"/>
                  </a:cubicBezTo>
                  <a:cubicBezTo>
                    <a:pt x="5819" y="6976"/>
                    <a:pt x="5979" y="6108"/>
                    <a:pt x="5979" y="5240"/>
                  </a:cubicBezTo>
                  <a:cubicBezTo>
                    <a:pt x="5979" y="3986"/>
                    <a:pt x="5658" y="2765"/>
                    <a:pt x="5047" y="1961"/>
                  </a:cubicBezTo>
                  <a:cubicBezTo>
                    <a:pt x="4661" y="1479"/>
                    <a:pt x="4308" y="997"/>
                    <a:pt x="3922" y="643"/>
                  </a:cubicBezTo>
                  <a:cubicBezTo>
                    <a:pt x="3504" y="258"/>
                    <a:pt x="3086" y="1"/>
                    <a:pt x="2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412;p64">
              <a:extLst>
                <a:ext uri="{FF2B5EF4-FFF2-40B4-BE49-F238E27FC236}">
                  <a16:creationId xmlns:a16="http://schemas.microsoft.com/office/drawing/2014/main" id="{BF81D77D-5F3F-C8C8-8E24-9B7F29FF49DD}"/>
                </a:ext>
              </a:extLst>
            </p:cNvPr>
            <p:cNvSpPr/>
            <p:nvPr/>
          </p:nvSpPr>
          <p:spPr>
            <a:xfrm>
              <a:off x="2962175" y="3205825"/>
              <a:ext cx="55475" cy="189700"/>
            </a:xfrm>
            <a:custGeom>
              <a:avLst/>
              <a:gdLst/>
              <a:ahLst/>
              <a:cxnLst/>
              <a:rect l="l" t="t" r="r" b="b"/>
              <a:pathLst>
                <a:path w="2219" h="7588" extrusionOk="0">
                  <a:moveTo>
                    <a:pt x="1022" y="0"/>
                  </a:moveTo>
                  <a:cubicBezTo>
                    <a:pt x="986" y="0"/>
                    <a:pt x="965" y="2"/>
                    <a:pt x="965" y="2"/>
                  </a:cubicBezTo>
                  <a:cubicBezTo>
                    <a:pt x="965" y="2"/>
                    <a:pt x="0" y="2509"/>
                    <a:pt x="0" y="4213"/>
                  </a:cubicBezTo>
                  <a:lnTo>
                    <a:pt x="0" y="7588"/>
                  </a:lnTo>
                  <a:lnTo>
                    <a:pt x="2218" y="4502"/>
                  </a:lnTo>
                  <a:cubicBezTo>
                    <a:pt x="2218" y="4502"/>
                    <a:pt x="1800" y="2509"/>
                    <a:pt x="1993" y="1191"/>
                  </a:cubicBezTo>
                  <a:cubicBezTo>
                    <a:pt x="2189" y="73"/>
                    <a:pt x="1266" y="0"/>
                    <a:pt x="10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413;p64">
              <a:extLst>
                <a:ext uri="{FF2B5EF4-FFF2-40B4-BE49-F238E27FC236}">
                  <a16:creationId xmlns:a16="http://schemas.microsoft.com/office/drawing/2014/main" id="{F634AB28-D09F-7AF5-9219-9664063FCCDE}"/>
                </a:ext>
              </a:extLst>
            </p:cNvPr>
            <p:cNvSpPr/>
            <p:nvPr/>
          </p:nvSpPr>
          <p:spPr>
            <a:xfrm>
              <a:off x="2955750" y="3198625"/>
              <a:ext cx="69125" cy="203325"/>
            </a:xfrm>
            <a:custGeom>
              <a:avLst/>
              <a:gdLst/>
              <a:ahLst/>
              <a:cxnLst/>
              <a:rect l="l" t="t" r="r" b="b"/>
              <a:pathLst>
                <a:path w="2765" h="8133" extrusionOk="0">
                  <a:moveTo>
                    <a:pt x="1286" y="0"/>
                  </a:moveTo>
                  <a:lnTo>
                    <a:pt x="1189" y="32"/>
                  </a:lnTo>
                  <a:cubicBezTo>
                    <a:pt x="1093" y="32"/>
                    <a:pt x="997" y="97"/>
                    <a:pt x="964" y="193"/>
                  </a:cubicBezTo>
                  <a:cubicBezTo>
                    <a:pt x="964" y="193"/>
                    <a:pt x="739" y="836"/>
                    <a:pt x="482" y="1672"/>
                  </a:cubicBezTo>
                  <a:cubicBezTo>
                    <a:pt x="257" y="2540"/>
                    <a:pt x="0" y="3601"/>
                    <a:pt x="0" y="4501"/>
                  </a:cubicBezTo>
                  <a:cubicBezTo>
                    <a:pt x="0" y="6172"/>
                    <a:pt x="0" y="7876"/>
                    <a:pt x="0" y="7876"/>
                  </a:cubicBezTo>
                  <a:cubicBezTo>
                    <a:pt x="0" y="8036"/>
                    <a:pt x="129" y="8133"/>
                    <a:pt x="257" y="8133"/>
                  </a:cubicBezTo>
                  <a:cubicBezTo>
                    <a:pt x="418" y="8133"/>
                    <a:pt x="546" y="8036"/>
                    <a:pt x="546" y="7876"/>
                  </a:cubicBezTo>
                  <a:lnTo>
                    <a:pt x="546" y="4501"/>
                  </a:lnTo>
                  <a:cubicBezTo>
                    <a:pt x="546" y="3697"/>
                    <a:pt x="771" y="2636"/>
                    <a:pt x="997" y="1833"/>
                  </a:cubicBezTo>
                  <a:cubicBezTo>
                    <a:pt x="1125" y="1415"/>
                    <a:pt x="1222" y="1061"/>
                    <a:pt x="1318" y="804"/>
                  </a:cubicBezTo>
                  <a:cubicBezTo>
                    <a:pt x="1362" y="716"/>
                    <a:pt x="1391" y="628"/>
                    <a:pt x="1415" y="561"/>
                  </a:cubicBezTo>
                  <a:lnTo>
                    <a:pt x="1415" y="561"/>
                  </a:lnTo>
                  <a:cubicBezTo>
                    <a:pt x="1511" y="576"/>
                    <a:pt x="1636" y="603"/>
                    <a:pt x="1736" y="643"/>
                  </a:cubicBezTo>
                  <a:cubicBezTo>
                    <a:pt x="1800" y="708"/>
                    <a:pt x="1864" y="772"/>
                    <a:pt x="1929" y="836"/>
                  </a:cubicBezTo>
                  <a:cubicBezTo>
                    <a:pt x="1961" y="933"/>
                    <a:pt x="2025" y="1029"/>
                    <a:pt x="2025" y="1222"/>
                  </a:cubicBezTo>
                  <a:cubicBezTo>
                    <a:pt x="2025" y="1286"/>
                    <a:pt x="2025" y="1383"/>
                    <a:pt x="1993" y="1447"/>
                  </a:cubicBezTo>
                  <a:cubicBezTo>
                    <a:pt x="1961" y="1736"/>
                    <a:pt x="1929" y="2025"/>
                    <a:pt x="1929" y="2347"/>
                  </a:cubicBezTo>
                  <a:cubicBezTo>
                    <a:pt x="1929" y="3536"/>
                    <a:pt x="2186" y="4822"/>
                    <a:pt x="2186" y="4854"/>
                  </a:cubicBezTo>
                  <a:cubicBezTo>
                    <a:pt x="2214" y="4966"/>
                    <a:pt x="2339" y="5053"/>
                    <a:pt x="2455" y="5053"/>
                  </a:cubicBezTo>
                  <a:cubicBezTo>
                    <a:pt x="2473" y="5053"/>
                    <a:pt x="2490" y="5051"/>
                    <a:pt x="2507" y="5047"/>
                  </a:cubicBezTo>
                  <a:cubicBezTo>
                    <a:pt x="2668" y="5015"/>
                    <a:pt x="2764" y="4886"/>
                    <a:pt x="2732" y="4726"/>
                  </a:cubicBezTo>
                  <a:cubicBezTo>
                    <a:pt x="2732" y="4726"/>
                    <a:pt x="2700" y="4661"/>
                    <a:pt x="2700" y="4533"/>
                  </a:cubicBezTo>
                  <a:cubicBezTo>
                    <a:pt x="2604" y="4115"/>
                    <a:pt x="2475" y="3183"/>
                    <a:pt x="2475" y="2347"/>
                  </a:cubicBezTo>
                  <a:cubicBezTo>
                    <a:pt x="2475" y="2058"/>
                    <a:pt x="2475" y="1768"/>
                    <a:pt x="2539" y="1543"/>
                  </a:cubicBezTo>
                  <a:cubicBezTo>
                    <a:pt x="2539" y="1415"/>
                    <a:pt x="2539" y="1318"/>
                    <a:pt x="2539" y="1222"/>
                  </a:cubicBezTo>
                  <a:cubicBezTo>
                    <a:pt x="2539" y="965"/>
                    <a:pt x="2475" y="740"/>
                    <a:pt x="2379" y="579"/>
                  </a:cubicBezTo>
                  <a:cubicBezTo>
                    <a:pt x="2218" y="290"/>
                    <a:pt x="1993" y="161"/>
                    <a:pt x="1768" y="97"/>
                  </a:cubicBezTo>
                  <a:cubicBezTo>
                    <a:pt x="1543" y="32"/>
                    <a:pt x="1382" y="0"/>
                    <a:pt x="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414;p64">
              <a:extLst>
                <a:ext uri="{FF2B5EF4-FFF2-40B4-BE49-F238E27FC236}">
                  <a16:creationId xmlns:a16="http://schemas.microsoft.com/office/drawing/2014/main" id="{B68F571E-47CE-D627-FA92-0CBCD9EBC0CE}"/>
                </a:ext>
              </a:extLst>
            </p:cNvPr>
            <p:cNvSpPr/>
            <p:nvPr/>
          </p:nvSpPr>
          <p:spPr>
            <a:xfrm>
              <a:off x="2173825" y="3252475"/>
              <a:ext cx="853450" cy="753000"/>
            </a:xfrm>
            <a:custGeom>
              <a:avLst/>
              <a:gdLst/>
              <a:ahLst/>
              <a:cxnLst/>
              <a:rect l="l" t="t" r="r" b="b"/>
              <a:pathLst>
                <a:path w="34138" h="30120" extrusionOk="0">
                  <a:moveTo>
                    <a:pt x="7104" y="0"/>
                  </a:moveTo>
                  <a:lnTo>
                    <a:pt x="1865" y="3761"/>
                  </a:lnTo>
                  <a:cubicBezTo>
                    <a:pt x="1865" y="3761"/>
                    <a:pt x="1" y="6429"/>
                    <a:pt x="933" y="9386"/>
                  </a:cubicBezTo>
                  <a:cubicBezTo>
                    <a:pt x="1865" y="12311"/>
                    <a:pt x="15269" y="30119"/>
                    <a:pt x="17134" y="30119"/>
                  </a:cubicBezTo>
                  <a:cubicBezTo>
                    <a:pt x="18998" y="30119"/>
                    <a:pt x="32531" y="12601"/>
                    <a:pt x="33334" y="11508"/>
                  </a:cubicBezTo>
                  <a:cubicBezTo>
                    <a:pt x="34138" y="10447"/>
                    <a:pt x="30666" y="7779"/>
                    <a:pt x="30666" y="7779"/>
                  </a:cubicBezTo>
                  <a:lnTo>
                    <a:pt x="17134" y="20090"/>
                  </a:lnTo>
                  <a:cubicBezTo>
                    <a:pt x="17134" y="20090"/>
                    <a:pt x="13533" y="5625"/>
                    <a:pt x="12055" y="2957"/>
                  </a:cubicBezTo>
                  <a:cubicBezTo>
                    <a:pt x="10576" y="257"/>
                    <a:pt x="7104" y="0"/>
                    <a:pt x="71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415;p64">
              <a:extLst>
                <a:ext uri="{FF2B5EF4-FFF2-40B4-BE49-F238E27FC236}">
                  <a16:creationId xmlns:a16="http://schemas.microsoft.com/office/drawing/2014/main" id="{C33C3AA2-2B09-2764-7CD5-92C62D724838}"/>
                </a:ext>
              </a:extLst>
            </p:cNvPr>
            <p:cNvSpPr/>
            <p:nvPr/>
          </p:nvSpPr>
          <p:spPr>
            <a:xfrm>
              <a:off x="2183475" y="3245900"/>
              <a:ext cx="833350" cy="766800"/>
            </a:xfrm>
            <a:custGeom>
              <a:avLst/>
              <a:gdLst/>
              <a:ahLst/>
              <a:cxnLst/>
              <a:rect l="l" t="t" r="r" b="b"/>
              <a:pathLst>
                <a:path w="33334" h="30672" extrusionOk="0">
                  <a:moveTo>
                    <a:pt x="6678" y="1"/>
                  </a:moveTo>
                  <a:cubicBezTo>
                    <a:pt x="6564" y="1"/>
                    <a:pt x="6458" y="116"/>
                    <a:pt x="6429" y="231"/>
                  </a:cubicBezTo>
                  <a:cubicBezTo>
                    <a:pt x="6429" y="392"/>
                    <a:pt x="6526" y="520"/>
                    <a:pt x="6686" y="520"/>
                  </a:cubicBezTo>
                  <a:lnTo>
                    <a:pt x="6718" y="520"/>
                  </a:lnTo>
                  <a:cubicBezTo>
                    <a:pt x="6879" y="552"/>
                    <a:pt x="7747" y="649"/>
                    <a:pt x="8711" y="1067"/>
                  </a:cubicBezTo>
                  <a:cubicBezTo>
                    <a:pt x="9708" y="1452"/>
                    <a:pt x="10769" y="2160"/>
                    <a:pt x="11412" y="3349"/>
                  </a:cubicBezTo>
                  <a:cubicBezTo>
                    <a:pt x="11765" y="3960"/>
                    <a:pt x="12279" y="5374"/>
                    <a:pt x="12826" y="7110"/>
                  </a:cubicBezTo>
                  <a:cubicBezTo>
                    <a:pt x="13629" y="9681"/>
                    <a:pt x="14562" y="13024"/>
                    <a:pt x="15269" y="15692"/>
                  </a:cubicBezTo>
                  <a:cubicBezTo>
                    <a:pt x="15622" y="17042"/>
                    <a:pt x="15944" y="18232"/>
                    <a:pt x="16137" y="19068"/>
                  </a:cubicBezTo>
                  <a:cubicBezTo>
                    <a:pt x="16362" y="19903"/>
                    <a:pt x="16490" y="20418"/>
                    <a:pt x="16490" y="20418"/>
                  </a:cubicBezTo>
                  <a:cubicBezTo>
                    <a:pt x="16522" y="20514"/>
                    <a:pt x="16587" y="20578"/>
                    <a:pt x="16683" y="20610"/>
                  </a:cubicBezTo>
                  <a:cubicBezTo>
                    <a:pt x="16700" y="20619"/>
                    <a:pt x="16720" y="20623"/>
                    <a:pt x="16741" y="20623"/>
                  </a:cubicBezTo>
                  <a:cubicBezTo>
                    <a:pt x="16799" y="20623"/>
                    <a:pt x="16870" y="20593"/>
                    <a:pt x="16940" y="20546"/>
                  </a:cubicBezTo>
                  <a:lnTo>
                    <a:pt x="30283" y="8379"/>
                  </a:lnTo>
                  <a:lnTo>
                    <a:pt x="30283" y="8379"/>
                  </a:lnTo>
                  <a:cubicBezTo>
                    <a:pt x="30597" y="8607"/>
                    <a:pt x="31190" y="9147"/>
                    <a:pt x="31727" y="9714"/>
                  </a:cubicBezTo>
                  <a:cubicBezTo>
                    <a:pt x="32048" y="10003"/>
                    <a:pt x="32305" y="10324"/>
                    <a:pt x="32498" y="10646"/>
                  </a:cubicBezTo>
                  <a:cubicBezTo>
                    <a:pt x="32691" y="10935"/>
                    <a:pt x="32820" y="11224"/>
                    <a:pt x="32820" y="11385"/>
                  </a:cubicBezTo>
                  <a:cubicBezTo>
                    <a:pt x="32820" y="11481"/>
                    <a:pt x="32788" y="11546"/>
                    <a:pt x="32755" y="11610"/>
                  </a:cubicBezTo>
                  <a:cubicBezTo>
                    <a:pt x="32338" y="12156"/>
                    <a:pt x="28769" y="16817"/>
                    <a:pt x="25041" y="21318"/>
                  </a:cubicBezTo>
                  <a:cubicBezTo>
                    <a:pt x="23176" y="23568"/>
                    <a:pt x="21312" y="25786"/>
                    <a:pt x="19769" y="27457"/>
                  </a:cubicBezTo>
                  <a:cubicBezTo>
                    <a:pt x="18998" y="28293"/>
                    <a:pt x="18323" y="28968"/>
                    <a:pt x="17776" y="29450"/>
                  </a:cubicBezTo>
                  <a:cubicBezTo>
                    <a:pt x="17519" y="29675"/>
                    <a:pt x="17262" y="29868"/>
                    <a:pt x="17101" y="29965"/>
                  </a:cubicBezTo>
                  <a:cubicBezTo>
                    <a:pt x="16908" y="30093"/>
                    <a:pt x="16780" y="30125"/>
                    <a:pt x="16748" y="30125"/>
                  </a:cubicBezTo>
                  <a:cubicBezTo>
                    <a:pt x="16748" y="30125"/>
                    <a:pt x="16587" y="30093"/>
                    <a:pt x="16426" y="29965"/>
                  </a:cubicBezTo>
                  <a:cubicBezTo>
                    <a:pt x="16072" y="29740"/>
                    <a:pt x="15558" y="29290"/>
                    <a:pt x="14947" y="28679"/>
                  </a:cubicBezTo>
                  <a:cubicBezTo>
                    <a:pt x="12826" y="26493"/>
                    <a:pt x="9451" y="22282"/>
                    <a:pt x="6558" y="18360"/>
                  </a:cubicBezTo>
                  <a:cubicBezTo>
                    <a:pt x="5079" y="16367"/>
                    <a:pt x="3729" y="14471"/>
                    <a:pt x="2700" y="12896"/>
                  </a:cubicBezTo>
                  <a:cubicBezTo>
                    <a:pt x="2186" y="12124"/>
                    <a:pt x="1768" y="11417"/>
                    <a:pt x="1447" y="10839"/>
                  </a:cubicBezTo>
                  <a:cubicBezTo>
                    <a:pt x="1093" y="10260"/>
                    <a:pt x="868" y="9810"/>
                    <a:pt x="804" y="9553"/>
                  </a:cubicBezTo>
                  <a:cubicBezTo>
                    <a:pt x="611" y="9006"/>
                    <a:pt x="547" y="8428"/>
                    <a:pt x="547" y="7913"/>
                  </a:cubicBezTo>
                  <a:cubicBezTo>
                    <a:pt x="547" y="6885"/>
                    <a:pt x="836" y="5920"/>
                    <a:pt x="1125" y="5245"/>
                  </a:cubicBezTo>
                  <a:cubicBezTo>
                    <a:pt x="1286" y="4892"/>
                    <a:pt x="1415" y="4635"/>
                    <a:pt x="1511" y="4442"/>
                  </a:cubicBezTo>
                  <a:cubicBezTo>
                    <a:pt x="1575" y="4345"/>
                    <a:pt x="1607" y="4281"/>
                    <a:pt x="1640" y="4217"/>
                  </a:cubicBezTo>
                  <a:lnTo>
                    <a:pt x="1704" y="4185"/>
                  </a:lnTo>
                  <a:lnTo>
                    <a:pt x="1704" y="4153"/>
                  </a:lnTo>
                  <a:cubicBezTo>
                    <a:pt x="1800" y="4056"/>
                    <a:pt x="1768" y="3863"/>
                    <a:pt x="1640" y="3799"/>
                  </a:cubicBezTo>
                  <a:cubicBezTo>
                    <a:pt x="1589" y="3761"/>
                    <a:pt x="1533" y="3743"/>
                    <a:pt x="1478" y="3743"/>
                  </a:cubicBezTo>
                  <a:cubicBezTo>
                    <a:pt x="1394" y="3743"/>
                    <a:pt x="1312" y="3785"/>
                    <a:pt x="1254" y="3863"/>
                  </a:cubicBezTo>
                  <a:cubicBezTo>
                    <a:pt x="1254" y="3863"/>
                    <a:pt x="0" y="5631"/>
                    <a:pt x="0" y="7913"/>
                  </a:cubicBezTo>
                  <a:cubicBezTo>
                    <a:pt x="0" y="8492"/>
                    <a:pt x="97" y="9103"/>
                    <a:pt x="290" y="9714"/>
                  </a:cubicBezTo>
                  <a:cubicBezTo>
                    <a:pt x="418" y="10131"/>
                    <a:pt x="740" y="10742"/>
                    <a:pt x="1190" y="11514"/>
                  </a:cubicBezTo>
                  <a:cubicBezTo>
                    <a:pt x="2829" y="14214"/>
                    <a:pt x="6236" y="18971"/>
                    <a:pt x="9483" y="23053"/>
                  </a:cubicBezTo>
                  <a:cubicBezTo>
                    <a:pt x="11090" y="25111"/>
                    <a:pt x="12665" y="26975"/>
                    <a:pt x="13919" y="28357"/>
                  </a:cubicBezTo>
                  <a:cubicBezTo>
                    <a:pt x="14562" y="29032"/>
                    <a:pt x="15108" y="29611"/>
                    <a:pt x="15590" y="29997"/>
                  </a:cubicBezTo>
                  <a:cubicBezTo>
                    <a:pt x="15815" y="30190"/>
                    <a:pt x="16008" y="30350"/>
                    <a:pt x="16201" y="30479"/>
                  </a:cubicBezTo>
                  <a:cubicBezTo>
                    <a:pt x="16394" y="30575"/>
                    <a:pt x="16555" y="30672"/>
                    <a:pt x="16748" y="30672"/>
                  </a:cubicBezTo>
                  <a:cubicBezTo>
                    <a:pt x="16973" y="30640"/>
                    <a:pt x="17165" y="30575"/>
                    <a:pt x="17390" y="30415"/>
                  </a:cubicBezTo>
                  <a:cubicBezTo>
                    <a:pt x="17776" y="30157"/>
                    <a:pt x="18323" y="29707"/>
                    <a:pt x="18933" y="29097"/>
                  </a:cubicBezTo>
                  <a:cubicBezTo>
                    <a:pt x="21119" y="26943"/>
                    <a:pt x="24494" y="22861"/>
                    <a:pt x="27419" y="19228"/>
                  </a:cubicBezTo>
                  <a:cubicBezTo>
                    <a:pt x="30377" y="15596"/>
                    <a:pt x="32820" y="12382"/>
                    <a:pt x="33173" y="11931"/>
                  </a:cubicBezTo>
                  <a:cubicBezTo>
                    <a:pt x="33302" y="11771"/>
                    <a:pt x="33334" y="11578"/>
                    <a:pt x="33334" y="11385"/>
                  </a:cubicBezTo>
                  <a:cubicBezTo>
                    <a:pt x="33334" y="10999"/>
                    <a:pt x="33141" y="10614"/>
                    <a:pt x="32852" y="10196"/>
                  </a:cubicBezTo>
                  <a:cubicBezTo>
                    <a:pt x="32016" y="9038"/>
                    <a:pt x="30441" y="7817"/>
                    <a:pt x="30441" y="7817"/>
                  </a:cubicBezTo>
                  <a:cubicBezTo>
                    <a:pt x="30397" y="7773"/>
                    <a:pt x="30341" y="7756"/>
                    <a:pt x="30283" y="7756"/>
                  </a:cubicBezTo>
                  <a:cubicBezTo>
                    <a:pt x="30213" y="7756"/>
                    <a:pt x="30140" y="7782"/>
                    <a:pt x="30087" y="7817"/>
                  </a:cubicBezTo>
                  <a:lnTo>
                    <a:pt x="16895" y="19850"/>
                  </a:lnTo>
                  <a:lnTo>
                    <a:pt x="16895" y="19850"/>
                  </a:lnTo>
                  <a:cubicBezTo>
                    <a:pt x="16623" y="18769"/>
                    <a:pt x="15878" y="15837"/>
                    <a:pt x="15012" y="12703"/>
                  </a:cubicBezTo>
                  <a:cubicBezTo>
                    <a:pt x="14465" y="10742"/>
                    <a:pt x="13887" y="8685"/>
                    <a:pt x="13340" y="6917"/>
                  </a:cubicBezTo>
                  <a:cubicBezTo>
                    <a:pt x="12794" y="5181"/>
                    <a:pt x="12279" y="3799"/>
                    <a:pt x="11894" y="3060"/>
                  </a:cubicBezTo>
                  <a:cubicBezTo>
                    <a:pt x="11122" y="1645"/>
                    <a:pt x="9804" y="906"/>
                    <a:pt x="8711" y="488"/>
                  </a:cubicBezTo>
                  <a:cubicBezTo>
                    <a:pt x="7618" y="70"/>
                    <a:pt x="6751" y="6"/>
                    <a:pt x="6718" y="6"/>
                  </a:cubicBezTo>
                  <a:cubicBezTo>
                    <a:pt x="6705" y="2"/>
                    <a:pt x="6691" y="1"/>
                    <a:pt x="6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416;p64">
              <a:extLst>
                <a:ext uri="{FF2B5EF4-FFF2-40B4-BE49-F238E27FC236}">
                  <a16:creationId xmlns:a16="http://schemas.microsoft.com/office/drawing/2014/main" id="{5F7DEE6F-E231-EB98-3A3B-15CAA7EE17CA}"/>
                </a:ext>
              </a:extLst>
            </p:cNvPr>
            <p:cNvSpPr/>
            <p:nvPr/>
          </p:nvSpPr>
          <p:spPr>
            <a:xfrm>
              <a:off x="3821225" y="1865575"/>
              <a:ext cx="186475" cy="152025"/>
            </a:xfrm>
            <a:custGeom>
              <a:avLst/>
              <a:gdLst/>
              <a:ahLst/>
              <a:cxnLst/>
              <a:rect l="l" t="t" r="r" b="b"/>
              <a:pathLst>
                <a:path w="7459" h="6081" extrusionOk="0">
                  <a:moveTo>
                    <a:pt x="5146" y="1"/>
                  </a:moveTo>
                  <a:cubicBezTo>
                    <a:pt x="4953" y="1"/>
                    <a:pt x="4749" y="20"/>
                    <a:pt x="4533" y="59"/>
                  </a:cubicBezTo>
                  <a:cubicBezTo>
                    <a:pt x="2604" y="445"/>
                    <a:pt x="740" y="2470"/>
                    <a:pt x="740" y="2470"/>
                  </a:cubicBezTo>
                  <a:cubicBezTo>
                    <a:pt x="740" y="2470"/>
                    <a:pt x="1" y="3113"/>
                    <a:pt x="483" y="4334"/>
                  </a:cubicBezTo>
                  <a:cubicBezTo>
                    <a:pt x="933" y="5523"/>
                    <a:pt x="2604" y="6006"/>
                    <a:pt x="3633" y="6070"/>
                  </a:cubicBezTo>
                  <a:cubicBezTo>
                    <a:pt x="3703" y="6077"/>
                    <a:pt x="3777" y="6080"/>
                    <a:pt x="3855" y="6080"/>
                  </a:cubicBezTo>
                  <a:cubicBezTo>
                    <a:pt x="4873" y="6080"/>
                    <a:pt x="6436" y="5456"/>
                    <a:pt x="6944" y="3306"/>
                  </a:cubicBezTo>
                  <a:cubicBezTo>
                    <a:pt x="7459" y="1246"/>
                    <a:pt x="6701" y="1"/>
                    <a:pt x="5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417;p64">
              <a:extLst>
                <a:ext uri="{FF2B5EF4-FFF2-40B4-BE49-F238E27FC236}">
                  <a16:creationId xmlns:a16="http://schemas.microsoft.com/office/drawing/2014/main" id="{A6694CEC-9797-47B4-B8EB-414E3DEF86B1}"/>
                </a:ext>
              </a:extLst>
            </p:cNvPr>
            <p:cNvSpPr/>
            <p:nvPr/>
          </p:nvSpPr>
          <p:spPr>
            <a:xfrm>
              <a:off x="3822025" y="1859000"/>
              <a:ext cx="183250" cy="165575"/>
            </a:xfrm>
            <a:custGeom>
              <a:avLst/>
              <a:gdLst/>
              <a:ahLst/>
              <a:cxnLst/>
              <a:rect l="l" t="t" r="r" b="b"/>
              <a:pathLst>
                <a:path w="7330" h="6623" extrusionOk="0">
                  <a:moveTo>
                    <a:pt x="5144" y="547"/>
                  </a:moveTo>
                  <a:cubicBezTo>
                    <a:pt x="5690" y="547"/>
                    <a:pt x="6076" y="708"/>
                    <a:pt x="6365" y="997"/>
                  </a:cubicBezTo>
                  <a:cubicBezTo>
                    <a:pt x="6622" y="1318"/>
                    <a:pt x="6815" y="1768"/>
                    <a:pt x="6815" y="2411"/>
                  </a:cubicBezTo>
                  <a:cubicBezTo>
                    <a:pt x="6815" y="2733"/>
                    <a:pt x="6751" y="3086"/>
                    <a:pt x="6655" y="3504"/>
                  </a:cubicBezTo>
                  <a:cubicBezTo>
                    <a:pt x="6397" y="4533"/>
                    <a:pt x="5915" y="5176"/>
                    <a:pt x="5401" y="5561"/>
                  </a:cubicBezTo>
                  <a:cubicBezTo>
                    <a:pt x="4854" y="5947"/>
                    <a:pt x="4276" y="6076"/>
                    <a:pt x="3794" y="6076"/>
                  </a:cubicBezTo>
                  <a:lnTo>
                    <a:pt x="3601" y="6076"/>
                  </a:lnTo>
                  <a:cubicBezTo>
                    <a:pt x="3119" y="6044"/>
                    <a:pt x="2476" y="5915"/>
                    <a:pt x="1929" y="5658"/>
                  </a:cubicBezTo>
                  <a:cubicBezTo>
                    <a:pt x="1351" y="5369"/>
                    <a:pt x="869" y="5015"/>
                    <a:pt x="676" y="4501"/>
                  </a:cubicBezTo>
                  <a:cubicBezTo>
                    <a:pt x="579" y="4244"/>
                    <a:pt x="547" y="4019"/>
                    <a:pt x="547" y="3826"/>
                  </a:cubicBezTo>
                  <a:cubicBezTo>
                    <a:pt x="547" y="3536"/>
                    <a:pt x="644" y="3311"/>
                    <a:pt x="740" y="3151"/>
                  </a:cubicBezTo>
                  <a:cubicBezTo>
                    <a:pt x="772" y="3086"/>
                    <a:pt x="804" y="3022"/>
                    <a:pt x="836" y="2990"/>
                  </a:cubicBezTo>
                  <a:lnTo>
                    <a:pt x="869" y="2958"/>
                  </a:lnTo>
                  <a:lnTo>
                    <a:pt x="901" y="2926"/>
                  </a:lnTo>
                  <a:lnTo>
                    <a:pt x="933" y="2893"/>
                  </a:lnTo>
                  <a:cubicBezTo>
                    <a:pt x="1029" y="2797"/>
                    <a:pt x="1511" y="2283"/>
                    <a:pt x="2186" y="1768"/>
                  </a:cubicBezTo>
                  <a:cubicBezTo>
                    <a:pt x="2862" y="1254"/>
                    <a:pt x="3729" y="740"/>
                    <a:pt x="4565" y="579"/>
                  </a:cubicBezTo>
                  <a:cubicBezTo>
                    <a:pt x="4758" y="547"/>
                    <a:pt x="4951" y="547"/>
                    <a:pt x="5144" y="547"/>
                  </a:cubicBezTo>
                  <a:close/>
                  <a:moveTo>
                    <a:pt x="5144" y="0"/>
                  </a:moveTo>
                  <a:cubicBezTo>
                    <a:pt x="4919" y="0"/>
                    <a:pt x="4694" y="33"/>
                    <a:pt x="4469" y="65"/>
                  </a:cubicBezTo>
                  <a:cubicBezTo>
                    <a:pt x="3408" y="258"/>
                    <a:pt x="2444" y="901"/>
                    <a:pt x="1704" y="1447"/>
                  </a:cubicBezTo>
                  <a:cubicBezTo>
                    <a:pt x="1073" y="1963"/>
                    <a:pt x="621" y="2429"/>
                    <a:pt x="531" y="2545"/>
                  </a:cubicBezTo>
                  <a:lnTo>
                    <a:pt x="531" y="2545"/>
                  </a:lnTo>
                  <a:cubicBezTo>
                    <a:pt x="484" y="2572"/>
                    <a:pt x="371" y="2696"/>
                    <a:pt x="258" y="2893"/>
                  </a:cubicBezTo>
                  <a:cubicBezTo>
                    <a:pt x="129" y="3086"/>
                    <a:pt x="1" y="3408"/>
                    <a:pt x="1" y="3826"/>
                  </a:cubicBezTo>
                  <a:cubicBezTo>
                    <a:pt x="1" y="4083"/>
                    <a:pt x="65" y="4372"/>
                    <a:pt x="194" y="4694"/>
                  </a:cubicBezTo>
                  <a:cubicBezTo>
                    <a:pt x="451" y="5369"/>
                    <a:pt x="1061" y="5819"/>
                    <a:pt x="1704" y="6140"/>
                  </a:cubicBezTo>
                  <a:cubicBezTo>
                    <a:pt x="2315" y="6429"/>
                    <a:pt x="3022" y="6558"/>
                    <a:pt x="3569" y="6622"/>
                  </a:cubicBezTo>
                  <a:lnTo>
                    <a:pt x="3794" y="6622"/>
                  </a:lnTo>
                  <a:cubicBezTo>
                    <a:pt x="4372" y="6622"/>
                    <a:pt x="5079" y="6462"/>
                    <a:pt x="5722" y="5979"/>
                  </a:cubicBezTo>
                  <a:cubicBezTo>
                    <a:pt x="6365" y="5529"/>
                    <a:pt x="6912" y="4758"/>
                    <a:pt x="7169" y="3633"/>
                  </a:cubicBezTo>
                  <a:cubicBezTo>
                    <a:pt x="7297" y="3183"/>
                    <a:pt x="7330" y="2765"/>
                    <a:pt x="7330" y="2411"/>
                  </a:cubicBezTo>
                  <a:cubicBezTo>
                    <a:pt x="7330" y="1672"/>
                    <a:pt x="7137" y="1061"/>
                    <a:pt x="6751" y="643"/>
                  </a:cubicBezTo>
                  <a:cubicBezTo>
                    <a:pt x="6365" y="225"/>
                    <a:pt x="5787" y="0"/>
                    <a:pt x="5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418;p64">
              <a:extLst>
                <a:ext uri="{FF2B5EF4-FFF2-40B4-BE49-F238E27FC236}">
                  <a16:creationId xmlns:a16="http://schemas.microsoft.com/office/drawing/2014/main" id="{17982822-FD41-750A-7C85-055368351A85}"/>
                </a:ext>
              </a:extLst>
            </p:cNvPr>
            <p:cNvSpPr/>
            <p:nvPr/>
          </p:nvSpPr>
          <p:spPr>
            <a:xfrm>
              <a:off x="3668550" y="1913650"/>
              <a:ext cx="247525" cy="173600"/>
            </a:xfrm>
            <a:custGeom>
              <a:avLst/>
              <a:gdLst/>
              <a:ahLst/>
              <a:cxnLst/>
              <a:rect l="l" t="t" r="r" b="b"/>
              <a:pathLst>
                <a:path w="9901" h="6944" extrusionOk="0">
                  <a:moveTo>
                    <a:pt x="7972" y="0"/>
                  </a:moveTo>
                  <a:cubicBezTo>
                    <a:pt x="7972" y="0"/>
                    <a:pt x="3986" y="547"/>
                    <a:pt x="3054" y="1190"/>
                  </a:cubicBezTo>
                  <a:cubicBezTo>
                    <a:pt x="2122" y="1833"/>
                    <a:pt x="0" y="5465"/>
                    <a:pt x="0" y="5915"/>
                  </a:cubicBezTo>
                  <a:cubicBezTo>
                    <a:pt x="0" y="6397"/>
                    <a:pt x="1286" y="6847"/>
                    <a:pt x="1961" y="6847"/>
                  </a:cubicBezTo>
                  <a:cubicBezTo>
                    <a:pt x="2604" y="6847"/>
                    <a:pt x="4275" y="4629"/>
                    <a:pt x="4275" y="4629"/>
                  </a:cubicBezTo>
                  <a:lnTo>
                    <a:pt x="4275" y="4629"/>
                  </a:lnTo>
                  <a:lnTo>
                    <a:pt x="3440" y="6943"/>
                  </a:lnTo>
                  <a:cubicBezTo>
                    <a:pt x="3440" y="6943"/>
                    <a:pt x="4275" y="6847"/>
                    <a:pt x="4340" y="6461"/>
                  </a:cubicBezTo>
                  <a:cubicBezTo>
                    <a:pt x="4436" y="6108"/>
                    <a:pt x="5754" y="3600"/>
                    <a:pt x="5754" y="3600"/>
                  </a:cubicBezTo>
                  <a:cubicBezTo>
                    <a:pt x="5754" y="3600"/>
                    <a:pt x="5806" y="3603"/>
                    <a:pt x="5896" y="3603"/>
                  </a:cubicBezTo>
                  <a:cubicBezTo>
                    <a:pt x="6422" y="3603"/>
                    <a:pt x="8259" y="3532"/>
                    <a:pt x="8808" y="2572"/>
                  </a:cubicBezTo>
                  <a:cubicBezTo>
                    <a:pt x="9451" y="1479"/>
                    <a:pt x="9901" y="740"/>
                    <a:pt x="7972"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419;p64">
              <a:extLst>
                <a:ext uri="{FF2B5EF4-FFF2-40B4-BE49-F238E27FC236}">
                  <a16:creationId xmlns:a16="http://schemas.microsoft.com/office/drawing/2014/main" id="{854FD5A6-B7FB-30C8-4E20-6826993786E9}"/>
                </a:ext>
              </a:extLst>
            </p:cNvPr>
            <p:cNvSpPr/>
            <p:nvPr/>
          </p:nvSpPr>
          <p:spPr>
            <a:xfrm>
              <a:off x="3662100" y="1907225"/>
              <a:ext cx="247550" cy="186675"/>
            </a:xfrm>
            <a:custGeom>
              <a:avLst/>
              <a:gdLst/>
              <a:ahLst/>
              <a:cxnLst/>
              <a:rect l="l" t="t" r="r" b="b"/>
              <a:pathLst>
                <a:path w="9902" h="7467" extrusionOk="0">
                  <a:moveTo>
                    <a:pt x="8178" y="532"/>
                  </a:moveTo>
                  <a:lnTo>
                    <a:pt x="8178" y="532"/>
                  </a:lnTo>
                  <a:cubicBezTo>
                    <a:pt x="8635" y="717"/>
                    <a:pt x="8943" y="874"/>
                    <a:pt x="9130" y="1061"/>
                  </a:cubicBezTo>
                  <a:cubicBezTo>
                    <a:pt x="9291" y="1222"/>
                    <a:pt x="9355" y="1350"/>
                    <a:pt x="9355" y="1511"/>
                  </a:cubicBezTo>
                  <a:cubicBezTo>
                    <a:pt x="9355" y="1768"/>
                    <a:pt x="9130" y="2186"/>
                    <a:pt x="8841" y="2700"/>
                  </a:cubicBezTo>
                  <a:cubicBezTo>
                    <a:pt x="8616" y="3086"/>
                    <a:pt x="8101" y="3311"/>
                    <a:pt x="7523" y="3440"/>
                  </a:cubicBezTo>
                  <a:cubicBezTo>
                    <a:pt x="6944" y="3568"/>
                    <a:pt x="6366" y="3600"/>
                    <a:pt x="6141" y="3600"/>
                  </a:cubicBezTo>
                  <a:lnTo>
                    <a:pt x="6012" y="3600"/>
                  </a:lnTo>
                  <a:cubicBezTo>
                    <a:pt x="5916" y="3600"/>
                    <a:pt x="5819" y="3632"/>
                    <a:pt x="5755" y="3729"/>
                  </a:cubicBezTo>
                  <a:cubicBezTo>
                    <a:pt x="5755" y="3729"/>
                    <a:pt x="5433" y="4372"/>
                    <a:pt x="5112" y="5047"/>
                  </a:cubicBezTo>
                  <a:cubicBezTo>
                    <a:pt x="4919" y="5368"/>
                    <a:pt x="4758" y="5722"/>
                    <a:pt x="4630" y="6011"/>
                  </a:cubicBezTo>
                  <a:cubicBezTo>
                    <a:pt x="4565" y="6172"/>
                    <a:pt x="4501" y="6300"/>
                    <a:pt x="4437" y="6397"/>
                  </a:cubicBezTo>
                  <a:cubicBezTo>
                    <a:pt x="4405" y="6525"/>
                    <a:pt x="4373" y="6590"/>
                    <a:pt x="4340" y="6654"/>
                  </a:cubicBezTo>
                  <a:lnTo>
                    <a:pt x="4340" y="6686"/>
                  </a:lnTo>
                  <a:cubicBezTo>
                    <a:pt x="4317" y="6732"/>
                    <a:pt x="4211" y="6779"/>
                    <a:pt x="4093" y="6825"/>
                  </a:cubicBezTo>
                  <a:lnTo>
                    <a:pt x="4093" y="6825"/>
                  </a:lnTo>
                  <a:lnTo>
                    <a:pt x="4758" y="4983"/>
                  </a:lnTo>
                  <a:cubicBezTo>
                    <a:pt x="4823" y="4854"/>
                    <a:pt x="4758" y="4725"/>
                    <a:pt x="4662" y="4661"/>
                  </a:cubicBezTo>
                  <a:cubicBezTo>
                    <a:pt x="4616" y="4638"/>
                    <a:pt x="4567" y="4628"/>
                    <a:pt x="4519" y="4628"/>
                  </a:cubicBezTo>
                  <a:cubicBezTo>
                    <a:pt x="4432" y="4628"/>
                    <a:pt x="4350" y="4663"/>
                    <a:pt x="4308" y="4725"/>
                  </a:cubicBezTo>
                  <a:cubicBezTo>
                    <a:pt x="4308" y="4725"/>
                    <a:pt x="4276" y="4758"/>
                    <a:pt x="4244" y="4822"/>
                  </a:cubicBezTo>
                  <a:cubicBezTo>
                    <a:pt x="4083" y="5015"/>
                    <a:pt x="3665" y="5561"/>
                    <a:pt x="3215" y="6011"/>
                  </a:cubicBezTo>
                  <a:cubicBezTo>
                    <a:pt x="2990" y="6236"/>
                    <a:pt x="2765" y="6461"/>
                    <a:pt x="2572" y="6622"/>
                  </a:cubicBezTo>
                  <a:cubicBezTo>
                    <a:pt x="2476" y="6686"/>
                    <a:pt x="2412" y="6750"/>
                    <a:pt x="2315" y="6783"/>
                  </a:cubicBezTo>
                  <a:cubicBezTo>
                    <a:pt x="2251" y="6815"/>
                    <a:pt x="2219" y="6847"/>
                    <a:pt x="2219" y="6847"/>
                  </a:cubicBezTo>
                  <a:cubicBezTo>
                    <a:pt x="1930" y="6847"/>
                    <a:pt x="1480" y="6718"/>
                    <a:pt x="1094" y="6558"/>
                  </a:cubicBezTo>
                  <a:cubicBezTo>
                    <a:pt x="901" y="6493"/>
                    <a:pt x="740" y="6397"/>
                    <a:pt x="644" y="6300"/>
                  </a:cubicBezTo>
                  <a:cubicBezTo>
                    <a:pt x="580" y="6268"/>
                    <a:pt x="547" y="6236"/>
                    <a:pt x="547" y="6204"/>
                  </a:cubicBezTo>
                  <a:lnTo>
                    <a:pt x="515" y="6172"/>
                  </a:lnTo>
                  <a:cubicBezTo>
                    <a:pt x="547" y="6140"/>
                    <a:pt x="580" y="6011"/>
                    <a:pt x="644" y="5883"/>
                  </a:cubicBezTo>
                  <a:cubicBezTo>
                    <a:pt x="869" y="5368"/>
                    <a:pt x="1415" y="4436"/>
                    <a:pt x="1962" y="3568"/>
                  </a:cubicBezTo>
                  <a:cubicBezTo>
                    <a:pt x="2251" y="3118"/>
                    <a:pt x="2540" y="2700"/>
                    <a:pt x="2798" y="2379"/>
                  </a:cubicBezTo>
                  <a:cubicBezTo>
                    <a:pt x="3055" y="2025"/>
                    <a:pt x="3312" y="1768"/>
                    <a:pt x="3473" y="1672"/>
                  </a:cubicBezTo>
                  <a:cubicBezTo>
                    <a:pt x="3633" y="1543"/>
                    <a:pt x="4051" y="1382"/>
                    <a:pt x="4533" y="1254"/>
                  </a:cubicBezTo>
                  <a:cubicBezTo>
                    <a:pt x="5273" y="1029"/>
                    <a:pt x="6205" y="868"/>
                    <a:pt x="6976" y="739"/>
                  </a:cubicBezTo>
                  <a:cubicBezTo>
                    <a:pt x="7330" y="675"/>
                    <a:pt x="7651" y="611"/>
                    <a:pt x="7876" y="579"/>
                  </a:cubicBezTo>
                  <a:cubicBezTo>
                    <a:pt x="8013" y="562"/>
                    <a:pt x="8114" y="545"/>
                    <a:pt x="8178" y="532"/>
                  </a:cubicBezTo>
                  <a:close/>
                  <a:moveTo>
                    <a:pt x="8198" y="0"/>
                  </a:moveTo>
                  <a:cubicBezTo>
                    <a:pt x="8198" y="0"/>
                    <a:pt x="7169" y="129"/>
                    <a:pt x="6076" y="354"/>
                  </a:cubicBezTo>
                  <a:cubicBezTo>
                    <a:pt x="5498" y="450"/>
                    <a:pt x="4919" y="579"/>
                    <a:pt x="4405" y="739"/>
                  </a:cubicBezTo>
                  <a:cubicBezTo>
                    <a:pt x="3890" y="900"/>
                    <a:pt x="3440" y="1029"/>
                    <a:pt x="3151" y="1222"/>
                  </a:cubicBezTo>
                  <a:cubicBezTo>
                    <a:pt x="2894" y="1447"/>
                    <a:pt x="2572" y="1800"/>
                    <a:pt x="2219" y="2250"/>
                  </a:cubicBezTo>
                  <a:cubicBezTo>
                    <a:pt x="1737" y="2925"/>
                    <a:pt x="1190" y="3761"/>
                    <a:pt x="740" y="4533"/>
                  </a:cubicBezTo>
                  <a:cubicBezTo>
                    <a:pt x="547" y="4886"/>
                    <a:pt x="355" y="5240"/>
                    <a:pt x="226" y="5497"/>
                  </a:cubicBezTo>
                  <a:cubicBezTo>
                    <a:pt x="162" y="5658"/>
                    <a:pt x="97" y="5786"/>
                    <a:pt x="65" y="5883"/>
                  </a:cubicBezTo>
                  <a:cubicBezTo>
                    <a:pt x="33" y="5979"/>
                    <a:pt x="1" y="6075"/>
                    <a:pt x="1" y="6172"/>
                  </a:cubicBezTo>
                  <a:cubicBezTo>
                    <a:pt x="1" y="6300"/>
                    <a:pt x="33" y="6397"/>
                    <a:pt x="97" y="6493"/>
                  </a:cubicBezTo>
                  <a:cubicBezTo>
                    <a:pt x="194" y="6654"/>
                    <a:pt x="322" y="6750"/>
                    <a:pt x="483" y="6879"/>
                  </a:cubicBezTo>
                  <a:cubicBezTo>
                    <a:pt x="740" y="7008"/>
                    <a:pt x="1062" y="7136"/>
                    <a:pt x="1351" y="7233"/>
                  </a:cubicBezTo>
                  <a:cubicBezTo>
                    <a:pt x="1640" y="7329"/>
                    <a:pt x="1962" y="7361"/>
                    <a:pt x="2219" y="7361"/>
                  </a:cubicBezTo>
                  <a:cubicBezTo>
                    <a:pt x="2347" y="7361"/>
                    <a:pt x="2476" y="7329"/>
                    <a:pt x="2637" y="7233"/>
                  </a:cubicBezTo>
                  <a:cubicBezTo>
                    <a:pt x="2862" y="7104"/>
                    <a:pt x="3087" y="6911"/>
                    <a:pt x="3312" y="6686"/>
                  </a:cubicBezTo>
                  <a:cubicBezTo>
                    <a:pt x="3462" y="6542"/>
                    <a:pt x="3613" y="6385"/>
                    <a:pt x="3757" y="6228"/>
                  </a:cubicBezTo>
                  <a:lnTo>
                    <a:pt x="3757" y="6228"/>
                  </a:lnTo>
                  <a:lnTo>
                    <a:pt x="3440" y="7104"/>
                  </a:lnTo>
                  <a:cubicBezTo>
                    <a:pt x="3408" y="7200"/>
                    <a:pt x="3408" y="7297"/>
                    <a:pt x="3473" y="7361"/>
                  </a:cubicBezTo>
                  <a:cubicBezTo>
                    <a:pt x="3525" y="7414"/>
                    <a:pt x="3599" y="7466"/>
                    <a:pt x="3677" y="7466"/>
                  </a:cubicBezTo>
                  <a:cubicBezTo>
                    <a:pt x="3694" y="7466"/>
                    <a:pt x="3712" y="7464"/>
                    <a:pt x="3730" y="7458"/>
                  </a:cubicBezTo>
                  <a:cubicBezTo>
                    <a:pt x="3730" y="7458"/>
                    <a:pt x="3955" y="7426"/>
                    <a:pt x="4180" y="7361"/>
                  </a:cubicBezTo>
                  <a:cubicBezTo>
                    <a:pt x="4308" y="7329"/>
                    <a:pt x="4437" y="7265"/>
                    <a:pt x="4565" y="7200"/>
                  </a:cubicBezTo>
                  <a:cubicBezTo>
                    <a:pt x="4694" y="7104"/>
                    <a:pt x="4823" y="6975"/>
                    <a:pt x="4887" y="6815"/>
                  </a:cubicBezTo>
                  <a:cubicBezTo>
                    <a:pt x="4887" y="6783"/>
                    <a:pt x="4887" y="6718"/>
                    <a:pt x="4951" y="6622"/>
                  </a:cubicBezTo>
                  <a:cubicBezTo>
                    <a:pt x="5080" y="6268"/>
                    <a:pt x="5433" y="5593"/>
                    <a:pt x="5690" y="5047"/>
                  </a:cubicBezTo>
                  <a:cubicBezTo>
                    <a:pt x="5879" y="4671"/>
                    <a:pt x="6053" y="4335"/>
                    <a:pt x="6152" y="4147"/>
                  </a:cubicBezTo>
                  <a:lnTo>
                    <a:pt x="6152" y="4147"/>
                  </a:lnTo>
                  <a:cubicBezTo>
                    <a:pt x="6416" y="4146"/>
                    <a:pt x="7018" y="4113"/>
                    <a:pt x="7651" y="3986"/>
                  </a:cubicBezTo>
                  <a:cubicBezTo>
                    <a:pt x="8262" y="3825"/>
                    <a:pt x="8937" y="3568"/>
                    <a:pt x="9291" y="2990"/>
                  </a:cubicBezTo>
                  <a:cubicBezTo>
                    <a:pt x="9580" y="2475"/>
                    <a:pt x="9869" y="2025"/>
                    <a:pt x="9869" y="1511"/>
                  </a:cubicBezTo>
                  <a:cubicBezTo>
                    <a:pt x="9901" y="1189"/>
                    <a:pt x="9741" y="900"/>
                    <a:pt x="9484" y="675"/>
                  </a:cubicBezTo>
                  <a:cubicBezTo>
                    <a:pt x="9226" y="418"/>
                    <a:pt x="8873" y="193"/>
                    <a:pt x="8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420;p64">
              <a:extLst>
                <a:ext uri="{FF2B5EF4-FFF2-40B4-BE49-F238E27FC236}">
                  <a16:creationId xmlns:a16="http://schemas.microsoft.com/office/drawing/2014/main" id="{E15CC170-2476-17A7-9C30-5471996BCB01}"/>
                </a:ext>
              </a:extLst>
            </p:cNvPr>
            <p:cNvSpPr/>
            <p:nvPr/>
          </p:nvSpPr>
          <p:spPr>
            <a:xfrm>
              <a:off x="4006850" y="1760950"/>
              <a:ext cx="176825" cy="613200"/>
            </a:xfrm>
            <a:custGeom>
              <a:avLst/>
              <a:gdLst/>
              <a:ahLst/>
              <a:cxnLst/>
              <a:rect l="l" t="t" r="r" b="b"/>
              <a:pathLst>
                <a:path w="7073" h="24528" extrusionOk="0">
                  <a:moveTo>
                    <a:pt x="2412" y="1"/>
                  </a:moveTo>
                  <a:cubicBezTo>
                    <a:pt x="2412" y="1"/>
                    <a:pt x="1319" y="3730"/>
                    <a:pt x="1319" y="6076"/>
                  </a:cubicBezTo>
                  <a:cubicBezTo>
                    <a:pt x="1319" y="8391"/>
                    <a:pt x="2926" y="15880"/>
                    <a:pt x="2926" y="15880"/>
                  </a:cubicBezTo>
                  <a:cubicBezTo>
                    <a:pt x="2926" y="15880"/>
                    <a:pt x="2637" y="17905"/>
                    <a:pt x="1319" y="19320"/>
                  </a:cubicBezTo>
                  <a:cubicBezTo>
                    <a:pt x="1" y="20766"/>
                    <a:pt x="387" y="22663"/>
                    <a:pt x="997" y="23273"/>
                  </a:cubicBezTo>
                  <a:cubicBezTo>
                    <a:pt x="1470" y="23746"/>
                    <a:pt x="2310" y="24528"/>
                    <a:pt x="2858" y="24528"/>
                  </a:cubicBezTo>
                  <a:cubicBezTo>
                    <a:pt x="3018" y="24528"/>
                    <a:pt x="3153" y="24462"/>
                    <a:pt x="3247" y="24302"/>
                  </a:cubicBezTo>
                  <a:cubicBezTo>
                    <a:pt x="3633" y="23595"/>
                    <a:pt x="3344" y="22277"/>
                    <a:pt x="3730" y="21763"/>
                  </a:cubicBezTo>
                  <a:cubicBezTo>
                    <a:pt x="4148" y="21248"/>
                    <a:pt x="5658" y="20445"/>
                    <a:pt x="5883" y="18934"/>
                  </a:cubicBezTo>
                  <a:cubicBezTo>
                    <a:pt x="6076" y="17423"/>
                    <a:pt x="5755" y="12762"/>
                    <a:pt x="5755" y="10223"/>
                  </a:cubicBezTo>
                  <a:cubicBezTo>
                    <a:pt x="5755" y="7683"/>
                    <a:pt x="7073" y="3922"/>
                    <a:pt x="5658" y="1319"/>
                  </a:cubicBezTo>
                  <a:lnTo>
                    <a:pt x="24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421;p64">
              <a:extLst>
                <a:ext uri="{FF2B5EF4-FFF2-40B4-BE49-F238E27FC236}">
                  <a16:creationId xmlns:a16="http://schemas.microsoft.com/office/drawing/2014/main" id="{C6AD1CD5-FEC0-781E-CF70-060D7674D5E7}"/>
                </a:ext>
              </a:extLst>
            </p:cNvPr>
            <p:cNvSpPr/>
            <p:nvPr/>
          </p:nvSpPr>
          <p:spPr>
            <a:xfrm>
              <a:off x="4010875" y="1754025"/>
              <a:ext cx="160750" cy="626550"/>
            </a:xfrm>
            <a:custGeom>
              <a:avLst/>
              <a:gdLst/>
              <a:ahLst/>
              <a:cxnLst/>
              <a:rect l="l" t="t" r="r" b="b"/>
              <a:pathLst>
                <a:path w="6430" h="25062" extrusionOk="0">
                  <a:moveTo>
                    <a:pt x="2246" y="0"/>
                  </a:moveTo>
                  <a:cubicBezTo>
                    <a:pt x="2133" y="0"/>
                    <a:pt x="2044" y="81"/>
                    <a:pt x="1994" y="181"/>
                  </a:cubicBezTo>
                  <a:cubicBezTo>
                    <a:pt x="1994" y="181"/>
                    <a:pt x="1736" y="1146"/>
                    <a:pt x="1447" y="2367"/>
                  </a:cubicBezTo>
                  <a:cubicBezTo>
                    <a:pt x="1158" y="3621"/>
                    <a:pt x="869" y="5132"/>
                    <a:pt x="869" y="6353"/>
                  </a:cubicBezTo>
                  <a:cubicBezTo>
                    <a:pt x="901" y="7542"/>
                    <a:pt x="1286" y="10018"/>
                    <a:pt x="1704" y="12171"/>
                  </a:cubicBezTo>
                  <a:cubicBezTo>
                    <a:pt x="2062" y="14200"/>
                    <a:pt x="2448" y="15951"/>
                    <a:pt x="2502" y="16193"/>
                  </a:cubicBezTo>
                  <a:lnTo>
                    <a:pt x="2502" y="16193"/>
                  </a:lnTo>
                  <a:cubicBezTo>
                    <a:pt x="2442" y="16514"/>
                    <a:pt x="2070" y="18239"/>
                    <a:pt x="965" y="19436"/>
                  </a:cubicBezTo>
                  <a:cubicBezTo>
                    <a:pt x="258" y="20175"/>
                    <a:pt x="1" y="21043"/>
                    <a:pt x="1" y="21847"/>
                  </a:cubicBezTo>
                  <a:cubicBezTo>
                    <a:pt x="1" y="22650"/>
                    <a:pt x="258" y="23358"/>
                    <a:pt x="643" y="23743"/>
                  </a:cubicBezTo>
                  <a:cubicBezTo>
                    <a:pt x="901" y="24000"/>
                    <a:pt x="1222" y="24322"/>
                    <a:pt x="1576" y="24579"/>
                  </a:cubicBezTo>
                  <a:cubicBezTo>
                    <a:pt x="1769" y="24708"/>
                    <a:pt x="1929" y="24836"/>
                    <a:pt x="2122" y="24901"/>
                  </a:cubicBezTo>
                  <a:cubicBezTo>
                    <a:pt x="2315" y="24997"/>
                    <a:pt x="2476" y="25061"/>
                    <a:pt x="2701" y="25061"/>
                  </a:cubicBezTo>
                  <a:cubicBezTo>
                    <a:pt x="2797" y="25061"/>
                    <a:pt x="2926" y="25061"/>
                    <a:pt x="3054" y="24997"/>
                  </a:cubicBezTo>
                  <a:cubicBezTo>
                    <a:pt x="3151" y="24933"/>
                    <a:pt x="3247" y="24836"/>
                    <a:pt x="3311" y="24708"/>
                  </a:cubicBezTo>
                  <a:cubicBezTo>
                    <a:pt x="3569" y="24258"/>
                    <a:pt x="3569" y="23743"/>
                    <a:pt x="3601" y="23261"/>
                  </a:cubicBezTo>
                  <a:cubicBezTo>
                    <a:pt x="3601" y="23004"/>
                    <a:pt x="3633" y="22779"/>
                    <a:pt x="3665" y="22586"/>
                  </a:cubicBezTo>
                  <a:cubicBezTo>
                    <a:pt x="3697" y="22425"/>
                    <a:pt x="3729" y="22265"/>
                    <a:pt x="3794" y="22200"/>
                  </a:cubicBezTo>
                  <a:cubicBezTo>
                    <a:pt x="3858" y="22104"/>
                    <a:pt x="4019" y="21975"/>
                    <a:pt x="4244" y="21815"/>
                  </a:cubicBezTo>
                  <a:cubicBezTo>
                    <a:pt x="4533" y="21557"/>
                    <a:pt x="4919" y="21236"/>
                    <a:pt x="5272" y="20818"/>
                  </a:cubicBezTo>
                  <a:cubicBezTo>
                    <a:pt x="5594" y="20400"/>
                    <a:pt x="5883" y="19886"/>
                    <a:pt x="5979" y="19243"/>
                  </a:cubicBezTo>
                  <a:cubicBezTo>
                    <a:pt x="6044" y="18825"/>
                    <a:pt x="6044" y="18247"/>
                    <a:pt x="6044" y="17572"/>
                  </a:cubicBezTo>
                  <a:cubicBezTo>
                    <a:pt x="6044" y="15482"/>
                    <a:pt x="5883" y="12396"/>
                    <a:pt x="5883" y="10500"/>
                  </a:cubicBezTo>
                  <a:cubicBezTo>
                    <a:pt x="5883" y="8893"/>
                    <a:pt x="6429" y="6739"/>
                    <a:pt x="6429" y="4649"/>
                  </a:cubicBezTo>
                  <a:cubicBezTo>
                    <a:pt x="6429" y="3524"/>
                    <a:pt x="6269" y="2432"/>
                    <a:pt x="5754" y="1467"/>
                  </a:cubicBezTo>
                  <a:cubicBezTo>
                    <a:pt x="5684" y="1373"/>
                    <a:pt x="5579" y="1313"/>
                    <a:pt x="5477" y="1313"/>
                  </a:cubicBezTo>
                  <a:cubicBezTo>
                    <a:pt x="5440" y="1313"/>
                    <a:pt x="5403" y="1321"/>
                    <a:pt x="5369" y="1339"/>
                  </a:cubicBezTo>
                  <a:cubicBezTo>
                    <a:pt x="5240" y="1403"/>
                    <a:pt x="5208" y="1564"/>
                    <a:pt x="5272" y="1724"/>
                  </a:cubicBezTo>
                  <a:cubicBezTo>
                    <a:pt x="5722" y="2560"/>
                    <a:pt x="5883" y="3589"/>
                    <a:pt x="5883" y="4649"/>
                  </a:cubicBezTo>
                  <a:cubicBezTo>
                    <a:pt x="5883" y="6642"/>
                    <a:pt x="5337" y="8796"/>
                    <a:pt x="5337" y="10500"/>
                  </a:cubicBezTo>
                  <a:cubicBezTo>
                    <a:pt x="5337" y="12396"/>
                    <a:pt x="5497" y="15514"/>
                    <a:pt x="5497" y="17572"/>
                  </a:cubicBezTo>
                  <a:cubicBezTo>
                    <a:pt x="5497" y="18247"/>
                    <a:pt x="5497" y="18825"/>
                    <a:pt x="5433" y="19179"/>
                  </a:cubicBezTo>
                  <a:cubicBezTo>
                    <a:pt x="5369" y="19854"/>
                    <a:pt x="4983" y="20368"/>
                    <a:pt x="4533" y="20818"/>
                  </a:cubicBezTo>
                  <a:cubicBezTo>
                    <a:pt x="4308" y="21043"/>
                    <a:pt x="4083" y="21236"/>
                    <a:pt x="3890" y="21397"/>
                  </a:cubicBezTo>
                  <a:cubicBezTo>
                    <a:pt x="3665" y="21557"/>
                    <a:pt x="3504" y="21718"/>
                    <a:pt x="3376" y="21879"/>
                  </a:cubicBezTo>
                  <a:cubicBezTo>
                    <a:pt x="3215" y="22072"/>
                    <a:pt x="3151" y="22265"/>
                    <a:pt x="3119" y="22522"/>
                  </a:cubicBezTo>
                  <a:cubicBezTo>
                    <a:pt x="3054" y="22843"/>
                    <a:pt x="3054" y="23229"/>
                    <a:pt x="3054" y="23583"/>
                  </a:cubicBezTo>
                  <a:cubicBezTo>
                    <a:pt x="3022" y="23936"/>
                    <a:pt x="2958" y="24258"/>
                    <a:pt x="2829" y="24450"/>
                  </a:cubicBezTo>
                  <a:lnTo>
                    <a:pt x="2765" y="24515"/>
                  </a:lnTo>
                  <a:lnTo>
                    <a:pt x="2701" y="24547"/>
                  </a:lnTo>
                  <a:cubicBezTo>
                    <a:pt x="2604" y="24547"/>
                    <a:pt x="2508" y="24515"/>
                    <a:pt x="2347" y="24450"/>
                  </a:cubicBezTo>
                  <a:cubicBezTo>
                    <a:pt x="1929" y="24225"/>
                    <a:pt x="1383" y="23711"/>
                    <a:pt x="1029" y="23358"/>
                  </a:cubicBezTo>
                  <a:cubicBezTo>
                    <a:pt x="804" y="23133"/>
                    <a:pt x="547" y="22522"/>
                    <a:pt x="547" y="21847"/>
                  </a:cubicBezTo>
                  <a:cubicBezTo>
                    <a:pt x="547" y="21172"/>
                    <a:pt x="772" y="20432"/>
                    <a:pt x="1351" y="19790"/>
                  </a:cubicBezTo>
                  <a:cubicBezTo>
                    <a:pt x="2733" y="18279"/>
                    <a:pt x="3022" y="16222"/>
                    <a:pt x="3022" y="16222"/>
                  </a:cubicBezTo>
                  <a:lnTo>
                    <a:pt x="3022" y="16125"/>
                  </a:lnTo>
                  <a:cubicBezTo>
                    <a:pt x="3022" y="16125"/>
                    <a:pt x="2926" y="15643"/>
                    <a:pt x="2765" y="14904"/>
                  </a:cubicBezTo>
                  <a:cubicBezTo>
                    <a:pt x="2540" y="13811"/>
                    <a:pt x="2219" y="12075"/>
                    <a:pt x="1929" y="10435"/>
                  </a:cubicBezTo>
                  <a:cubicBezTo>
                    <a:pt x="1640" y="8764"/>
                    <a:pt x="1415" y="7189"/>
                    <a:pt x="1415" y="6353"/>
                  </a:cubicBezTo>
                  <a:cubicBezTo>
                    <a:pt x="1415" y="5228"/>
                    <a:pt x="1704" y="3717"/>
                    <a:pt x="1961" y="2496"/>
                  </a:cubicBezTo>
                  <a:cubicBezTo>
                    <a:pt x="2122" y="1885"/>
                    <a:pt x="2251" y="1339"/>
                    <a:pt x="2347" y="953"/>
                  </a:cubicBezTo>
                  <a:cubicBezTo>
                    <a:pt x="2444" y="567"/>
                    <a:pt x="2508" y="342"/>
                    <a:pt x="2508" y="342"/>
                  </a:cubicBezTo>
                  <a:cubicBezTo>
                    <a:pt x="2572" y="214"/>
                    <a:pt x="2476" y="53"/>
                    <a:pt x="2347" y="21"/>
                  </a:cubicBezTo>
                  <a:cubicBezTo>
                    <a:pt x="2312" y="7"/>
                    <a:pt x="2278"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422;p64">
              <a:extLst>
                <a:ext uri="{FF2B5EF4-FFF2-40B4-BE49-F238E27FC236}">
                  <a16:creationId xmlns:a16="http://schemas.microsoft.com/office/drawing/2014/main" id="{F8F69856-7DDB-941B-2E74-FDC434D10052}"/>
                </a:ext>
              </a:extLst>
            </p:cNvPr>
            <p:cNvSpPr/>
            <p:nvPr/>
          </p:nvSpPr>
          <p:spPr>
            <a:xfrm>
              <a:off x="4006850" y="2125825"/>
              <a:ext cx="149500" cy="248325"/>
            </a:xfrm>
            <a:custGeom>
              <a:avLst/>
              <a:gdLst/>
              <a:ahLst/>
              <a:cxnLst/>
              <a:rect l="l" t="t" r="r" b="b"/>
              <a:pathLst>
                <a:path w="5980" h="9933" extrusionOk="0">
                  <a:moveTo>
                    <a:pt x="4967" y="1"/>
                  </a:moveTo>
                  <a:cubicBezTo>
                    <a:pt x="3893" y="1"/>
                    <a:pt x="3245" y="446"/>
                    <a:pt x="2862" y="932"/>
                  </a:cubicBezTo>
                  <a:cubicBezTo>
                    <a:pt x="2894" y="1157"/>
                    <a:pt x="2926" y="1285"/>
                    <a:pt x="2926" y="1285"/>
                  </a:cubicBezTo>
                  <a:cubicBezTo>
                    <a:pt x="2926" y="1285"/>
                    <a:pt x="2637" y="3310"/>
                    <a:pt x="1319" y="4725"/>
                  </a:cubicBezTo>
                  <a:cubicBezTo>
                    <a:pt x="1" y="6171"/>
                    <a:pt x="387" y="8068"/>
                    <a:pt x="997" y="8678"/>
                  </a:cubicBezTo>
                  <a:cubicBezTo>
                    <a:pt x="1470" y="9151"/>
                    <a:pt x="2310" y="9933"/>
                    <a:pt x="2858" y="9933"/>
                  </a:cubicBezTo>
                  <a:cubicBezTo>
                    <a:pt x="3018" y="9933"/>
                    <a:pt x="3153" y="9867"/>
                    <a:pt x="3247" y="9707"/>
                  </a:cubicBezTo>
                  <a:cubicBezTo>
                    <a:pt x="3633" y="9000"/>
                    <a:pt x="3344" y="7682"/>
                    <a:pt x="3730" y="7168"/>
                  </a:cubicBezTo>
                  <a:cubicBezTo>
                    <a:pt x="4148" y="6653"/>
                    <a:pt x="5658" y="5850"/>
                    <a:pt x="5883" y="4339"/>
                  </a:cubicBezTo>
                  <a:cubicBezTo>
                    <a:pt x="5980" y="3535"/>
                    <a:pt x="5948" y="1864"/>
                    <a:pt x="5883" y="96"/>
                  </a:cubicBezTo>
                  <a:cubicBezTo>
                    <a:pt x="5548" y="30"/>
                    <a:pt x="5244" y="1"/>
                    <a:pt x="4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423;p64">
              <a:extLst>
                <a:ext uri="{FF2B5EF4-FFF2-40B4-BE49-F238E27FC236}">
                  <a16:creationId xmlns:a16="http://schemas.microsoft.com/office/drawing/2014/main" id="{6E10CCEA-7725-9905-C73A-649D21CDDCD9}"/>
                </a:ext>
              </a:extLst>
            </p:cNvPr>
            <p:cNvSpPr/>
            <p:nvPr/>
          </p:nvSpPr>
          <p:spPr>
            <a:xfrm>
              <a:off x="4010875" y="2119375"/>
              <a:ext cx="151100" cy="261200"/>
            </a:xfrm>
            <a:custGeom>
              <a:avLst/>
              <a:gdLst/>
              <a:ahLst/>
              <a:cxnLst/>
              <a:rect l="l" t="t" r="r" b="b"/>
              <a:pathLst>
                <a:path w="6044" h="10448" extrusionOk="0">
                  <a:moveTo>
                    <a:pt x="4822" y="515"/>
                  </a:moveTo>
                  <a:cubicBezTo>
                    <a:pt x="5020" y="515"/>
                    <a:pt x="5237" y="534"/>
                    <a:pt x="5472" y="572"/>
                  </a:cubicBezTo>
                  <a:lnTo>
                    <a:pt x="5472" y="572"/>
                  </a:lnTo>
                  <a:cubicBezTo>
                    <a:pt x="5497" y="1426"/>
                    <a:pt x="5497" y="2246"/>
                    <a:pt x="5497" y="2958"/>
                  </a:cubicBezTo>
                  <a:cubicBezTo>
                    <a:pt x="5497" y="3633"/>
                    <a:pt x="5497" y="4211"/>
                    <a:pt x="5433" y="4565"/>
                  </a:cubicBezTo>
                  <a:cubicBezTo>
                    <a:pt x="5369" y="5240"/>
                    <a:pt x="4983" y="5754"/>
                    <a:pt x="4533" y="6204"/>
                  </a:cubicBezTo>
                  <a:cubicBezTo>
                    <a:pt x="4308" y="6429"/>
                    <a:pt x="4083" y="6622"/>
                    <a:pt x="3890" y="6783"/>
                  </a:cubicBezTo>
                  <a:cubicBezTo>
                    <a:pt x="3665" y="6943"/>
                    <a:pt x="3504" y="7104"/>
                    <a:pt x="3376" y="7265"/>
                  </a:cubicBezTo>
                  <a:cubicBezTo>
                    <a:pt x="3215" y="7458"/>
                    <a:pt x="3151" y="7651"/>
                    <a:pt x="3119" y="7908"/>
                  </a:cubicBezTo>
                  <a:cubicBezTo>
                    <a:pt x="3054" y="8229"/>
                    <a:pt x="3054" y="8615"/>
                    <a:pt x="3054" y="8969"/>
                  </a:cubicBezTo>
                  <a:cubicBezTo>
                    <a:pt x="3022" y="9322"/>
                    <a:pt x="2958" y="9644"/>
                    <a:pt x="2829" y="9836"/>
                  </a:cubicBezTo>
                  <a:lnTo>
                    <a:pt x="2765" y="9901"/>
                  </a:lnTo>
                  <a:lnTo>
                    <a:pt x="2701" y="9933"/>
                  </a:lnTo>
                  <a:cubicBezTo>
                    <a:pt x="2604" y="9933"/>
                    <a:pt x="2508" y="9901"/>
                    <a:pt x="2347" y="9836"/>
                  </a:cubicBezTo>
                  <a:cubicBezTo>
                    <a:pt x="1929" y="9611"/>
                    <a:pt x="1383" y="9097"/>
                    <a:pt x="1029" y="8744"/>
                  </a:cubicBezTo>
                  <a:cubicBezTo>
                    <a:pt x="804" y="8519"/>
                    <a:pt x="547" y="7908"/>
                    <a:pt x="547" y="7233"/>
                  </a:cubicBezTo>
                  <a:cubicBezTo>
                    <a:pt x="547" y="6558"/>
                    <a:pt x="772" y="5818"/>
                    <a:pt x="1351" y="5176"/>
                  </a:cubicBezTo>
                  <a:cubicBezTo>
                    <a:pt x="2733" y="3665"/>
                    <a:pt x="3022" y="1608"/>
                    <a:pt x="3022" y="1608"/>
                  </a:cubicBezTo>
                  <a:lnTo>
                    <a:pt x="3022" y="1511"/>
                  </a:lnTo>
                  <a:cubicBezTo>
                    <a:pt x="3022" y="1511"/>
                    <a:pt x="3002" y="1410"/>
                    <a:pt x="2978" y="1256"/>
                  </a:cubicBezTo>
                  <a:lnTo>
                    <a:pt x="2978" y="1256"/>
                  </a:lnTo>
                  <a:cubicBezTo>
                    <a:pt x="3333" y="876"/>
                    <a:pt x="3872" y="544"/>
                    <a:pt x="4822" y="515"/>
                  </a:cubicBezTo>
                  <a:close/>
                  <a:moveTo>
                    <a:pt x="4822" y="0"/>
                  </a:moveTo>
                  <a:cubicBezTo>
                    <a:pt x="3665" y="0"/>
                    <a:pt x="2894" y="482"/>
                    <a:pt x="2476" y="1029"/>
                  </a:cubicBezTo>
                  <a:cubicBezTo>
                    <a:pt x="2444" y="1093"/>
                    <a:pt x="2411" y="1157"/>
                    <a:pt x="2444" y="1254"/>
                  </a:cubicBezTo>
                  <a:cubicBezTo>
                    <a:pt x="2467" y="1418"/>
                    <a:pt x="2490" y="1531"/>
                    <a:pt x="2501" y="1580"/>
                  </a:cubicBezTo>
                  <a:lnTo>
                    <a:pt x="2501" y="1580"/>
                  </a:lnTo>
                  <a:cubicBezTo>
                    <a:pt x="2442" y="1902"/>
                    <a:pt x="2069" y="3626"/>
                    <a:pt x="965" y="4822"/>
                  </a:cubicBezTo>
                  <a:cubicBezTo>
                    <a:pt x="258" y="5561"/>
                    <a:pt x="1" y="6429"/>
                    <a:pt x="1" y="7233"/>
                  </a:cubicBezTo>
                  <a:cubicBezTo>
                    <a:pt x="1" y="8036"/>
                    <a:pt x="258" y="8744"/>
                    <a:pt x="643" y="9129"/>
                  </a:cubicBezTo>
                  <a:cubicBezTo>
                    <a:pt x="901" y="9386"/>
                    <a:pt x="1222" y="9708"/>
                    <a:pt x="1576" y="9965"/>
                  </a:cubicBezTo>
                  <a:cubicBezTo>
                    <a:pt x="1769" y="10094"/>
                    <a:pt x="1929" y="10222"/>
                    <a:pt x="2122" y="10287"/>
                  </a:cubicBezTo>
                  <a:cubicBezTo>
                    <a:pt x="2315" y="10383"/>
                    <a:pt x="2476" y="10447"/>
                    <a:pt x="2701" y="10447"/>
                  </a:cubicBezTo>
                  <a:cubicBezTo>
                    <a:pt x="2797" y="10447"/>
                    <a:pt x="2926" y="10447"/>
                    <a:pt x="3054" y="10383"/>
                  </a:cubicBezTo>
                  <a:cubicBezTo>
                    <a:pt x="3151" y="10319"/>
                    <a:pt x="3247" y="10222"/>
                    <a:pt x="3311" y="10094"/>
                  </a:cubicBezTo>
                  <a:cubicBezTo>
                    <a:pt x="3569" y="9644"/>
                    <a:pt x="3569" y="9129"/>
                    <a:pt x="3601" y="8647"/>
                  </a:cubicBezTo>
                  <a:cubicBezTo>
                    <a:pt x="3601" y="8390"/>
                    <a:pt x="3633" y="8165"/>
                    <a:pt x="3665" y="7972"/>
                  </a:cubicBezTo>
                  <a:cubicBezTo>
                    <a:pt x="3697" y="7811"/>
                    <a:pt x="3729" y="7651"/>
                    <a:pt x="3794" y="7586"/>
                  </a:cubicBezTo>
                  <a:cubicBezTo>
                    <a:pt x="3858" y="7490"/>
                    <a:pt x="4019" y="7361"/>
                    <a:pt x="4244" y="7201"/>
                  </a:cubicBezTo>
                  <a:cubicBezTo>
                    <a:pt x="4533" y="6943"/>
                    <a:pt x="4919" y="6622"/>
                    <a:pt x="5272" y="6204"/>
                  </a:cubicBezTo>
                  <a:cubicBezTo>
                    <a:pt x="5594" y="5786"/>
                    <a:pt x="5883" y="5272"/>
                    <a:pt x="5979" y="4629"/>
                  </a:cubicBezTo>
                  <a:cubicBezTo>
                    <a:pt x="6044" y="4211"/>
                    <a:pt x="6044" y="3633"/>
                    <a:pt x="6044" y="2958"/>
                  </a:cubicBezTo>
                  <a:cubicBezTo>
                    <a:pt x="6044" y="2186"/>
                    <a:pt x="6012" y="1286"/>
                    <a:pt x="5979" y="354"/>
                  </a:cubicBezTo>
                  <a:cubicBezTo>
                    <a:pt x="5979" y="225"/>
                    <a:pt x="5915" y="129"/>
                    <a:pt x="5787" y="97"/>
                  </a:cubicBezTo>
                  <a:cubicBezTo>
                    <a:pt x="5433" y="32"/>
                    <a:pt x="5112" y="0"/>
                    <a:pt x="4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424;p64">
              <a:extLst>
                <a:ext uri="{FF2B5EF4-FFF2-40B4-BE49-F238E27FC236}">
                  <a16:creationId xmlns:a16="http://schemas.microsoft.com/office/drawing/2014/main" id="{2C832A7F-D129-B26C-6B21-0DEF78E8A4C9}"/>
                </a:ext>
              </a:extLst>
            </p:cNvPr>
            <p:cNvSpPr/>
            <p:nvPr/>
          </p:nvSpPr>
          <p:spPr>
            <a:xfrm>
              <a:off x="3981150" y="2125000"/>
              <a:ext cx="481375" cy="450850"/>
            </a:xfrm>
            <a:custGeom>
              <a:avLst/>
              <a:gdLst/>
              <a:ahLst/>
              <a:cxnLst/>
              <a:rect l="l" t="t" r="r" b="b"/>
              <a:pathLst>
                <a:path w="19255" h="18034" extrusionOk="0">
                  <a:moveTo>
                    <a:pt x="9740" y="0"/>
                  </a:moveTo>
                  <a:lnTo>
                    <a:pt x="0" y="11058"/>
                  </a:lnTo>
                  <a:lnTo>
                    <a:pt x="9836" y="18033"/>
                  </a:lnTo>
                  <a:lnTo>
                    <a:pt x="19255" y="6076"/>
                  </a:lnTo>
                  <a:lnTo>
                    <a:pt x="97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425;p64">
              <a:extLst>
                <a:ext uri="{FF2B5EF4-FFF2-40B4-BE49-F238E27FC236}">
                  <a16:creationId xmlns:a16="http://schemas.microsoft.com/office/drawing/2014/main" id="{49B177CB-CB4A-D5BC-717B-3FE04ECFFB39}"/>
                </a:ext>
              </a:extLst>
            </p:cNvPr>
            <p:cNvSpPr/>
            <p:nvPr/>
          </p:nvSpPr>
          <p:spPr>
            <a:xfrm>
              <a:off x="3974725" y="2118525"/>
              <a:ext cx="495050" cy="464350"/>
            </a:xfrm>
            <a:custGeom>
              <a:avLst/>
              <a:gdLst/>
              <a:ahLst/>
              <a:cxnLst/>
              <a:rect l="l" t="t" r="r" b="b"/>
              <a:pathLst>
                <a:path w="19802" h="18574" extrusionOk="0">
                  <a:moveTo>
                    <a:pt x="10044" y="617"/>
                  </a:moveTo>
                  <a:lnTo>
                    <a:pt x="19126" y="6431"/>
                  </a:lnTo>
                  <a:lnTo>
                    <a:pt x="10029" y="17939"/>
                  </a:lnTo>
                  <a:lnTo>
                    <a:pt x="675" y="11253"/>
                  </a:lnTo>
                  <a:lnTo>
                    <a:pt x="10044" y="617"/>
                  </a:lnTo>
                  <a:close/>
                  <a:moveTo>
                    <a:pt x="10006" y="1"/>
                  </a:moveTo>
                  <a:cubicBezTo>
                    <a:pt x="9927" y="1"/>
                    <a:pt x="9846" y="36"/>
                    <a:pt x="9804" y="99"/>
                  </a:cubicBezTo>
                  <a:lnTo>
                    <a:pt x="64" y="11124"/>
                  </a:lnTo>
                  <a:cubicBezTo>
                    <a:pt x="32" y="11188"/>
                    <a:pt x="0" y="11253"/>
                    <a:pt x="0" y="11349"/>
                  </a:cubicBezTo>
                  <a:cubicBezTo>
                    <a:pt x="0" y="11413"/>
                    <a:pt x="64" y="11478"/>
                    <a:pt x="129" y="11542"/>
                  </a:cubicBezTo>
                  <a:lnTo>
                    <a:pt x="9933" y="18517"/>
                  </a:lnTo>
                  <a:cubicBezTo>
                    <a:pt x="9983" y="18555"/>
                    <a:pt x="10039" y="18573"/>
                    <a:pt x="10094" y="18573"/>
                  </a:cubicBezTo>
                  <a:cubicBezTo>
                    <a:pt x="10178" y="18573"/>
                    <a:pt x="10260" y="18531"/>
                    <a:pt x="10318" y="18453"/>
                  </a:cubicBezTo>
                  <a:lnTo>
                    <a:pt x="19737" y="6527"/>
                  </a:lnTo>
                  <a:cubicBezTo>
                    <a:pt x="19769" y="6463"/>
                    <a:pt x="19801" y="6367"/>
                    <a:pt x="19769" y="6302"/>
                  </a:cubicBezTo>
                  <a:cubicBezTo>
                    <a:pt x="19769" y="6238"/>
                    <a:pt x="19705" y="6174"/>
                    <a:pt x="19672" y="6110"/>
                  </a:cubicBezTo>
                  <a:lnTo>
                    <a:pt x="10126" y="34"/>
                  </a:lnTo>
                  <a:cubicBezTo>
                    <a:pt x="10091" y="12"/>
                    <a:pt x="10049" y="1"/>
                    <a:pt x="10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426;p64">
              <a:extLst>
                <a:ext uri="{FF2B5EF4-FFF2-40B4-BE49-F238E27FC236}">
                  <a16:creationId xmlns:a16="http://schemas.microsoft.com/office/drawing/2014/main" id="{938F62F4-4BF1-C8ED-AFD8-9429B161AD96}"/>
                </a:ext>
              </a:extLst>
            </p:cNvPr>
            <p:cNvSpPr/>
            <p:nvPr/>
          </p:nvSpPr>
          <p:spPr>
            <a:xfrm>
              <a:off x="4117750" y="2193300"/>
              <a:ext cx="56275" cy="160075"/>
            </a:xfrm>
            <a:custGeom>
              <a:avLst/>
              <a:gdLst/>
              <a:ahLst/>
              <a:cxnLst/>
              <a:rect l="l" t="t" r="r" b="b"/>
              <a:pathLst>
                <a:path w="2251" h="6403" extrusionOk="0">
                  <a:moveTo>
                    <a:pt x="1447" y="1"/>
                  </a:moveTo>
                  <a:lnTo>
                    <a:pt x="1" y="1833"/>
                  </a:lnTo>
                  <a:cubicBezTo>
                    <a:pt x="1" y="1833"/>
                    <a:pt x="129" y="5272"/>
                    <a:pt x="129" y="5787"/>
                  </a:cubicBezTo>
                  <a:cubicBezTo>
                    <a:pt x="129" y="6079"/>
                    <a:pt x="483" y="6403"/>
                    <a:pt x="806" y="6403"/>
                  </a:cubicBezTo>
                  <a:cubicBezTo>
                    <a:pt x="1050" y="6403"/>
                    <a:pt x="1277" y="6217"/>
                    <a:pt x="1319" y="5690"/>
                  </a:cubicBezTo>
                  <a:cubicBezTo>
                    <a:pt x="1447" y="4469"/>
                    <a:pt x="1447" y="3954"/>
                    <a:pt x="1544" y="3665"/>
                  </a:cubicBezTo>
                  <a:cubicBezTo>
                    <a:pt x="1640" y="3344"/>
                    <a:pt x="2251" y="1447"/>
                    <a:pt x="14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427;p64">
              <a:extLst>
                <a:ext uri="{FF2B5EF4-FFF2-40B4-BE49-F238E27FC236}">
                  <a16:creationId xmlns:a16="http://schemas.microsoft.com/office/drawing/2014/main" id="{4B036472-5248-F3BF-638F-FCE2FADF017D}"/>
                </a:ext>
              </a:extLst>
            </p:cNvPr>
            <p:cNvSpPr/>
            <p:nvPr/>
          </p:nvSpPr>
          <p:spPr>
            <a:xfrm>
              <a:off x="4111325" y="2186875"/>
              <a:ext cx="59500" cy="172800"/>
            </a:xfrm>
            <a:custGeom>
              <a:avLst/>
              <a:gdLst/>
              <a:ahLst/>
              <a:cxnLst/>
              <a:rect l="l" t="t" r="r" b="b"/>
              <a:pathLst>
                <a:path w="2380" h="6912" extrusionOk="0">
                  <a:moveTo>
                    <a:pt x="1686" y="0"/>
                  </a:moveTo>
                  <a:cubicBezTo>
                    <a:pt x="1636" y="0"/>
                    <a:pt x="1586" y="11"/>
                    <a:pt x="1544" y="33"/>
                  </a:cubicBezTo>
                  <a:cubicBezTo>
                    <a:pt x="1415" y="97"/>
                    <a:pt x="1383" y="290"/>
                    <a:pt x="1447" y="418"/>
                  </a:cubicBezTo>
                  <a:cubicBezTo>
                    <a:pt x="1736" y="900"/>
                    <a:pt x="1833" y="1479"/>
                    <a:pt x="1833" y="2026"/>
                  </a:cubicBezTo>
                  <a:cubicBezTo>
                    <a:pt x="1833" y="2893"/>
                    <a:pt x="1608" y="3665"/>
                    <a:pt x="1544" y="3826"/>
                  </a:cubicBezTo>
                  <a:cubicBezTo>
                    <a:pt x="1415" y="4211"/>
                    <a:pt x="1415" y="4694"/>
                    <a:pt x="1319" y="5915"/>
                  </a:cubicBezTo>
                  <a:cubicBezTo>
                    <a:pt x="1319" y="6140"/>
                    <a:pt x="1254" y="6269"/>
                    <a:pt x="1190" y="6333"/>
                  </a:cubicBezTo>
                  <a:cubicBezTo>
                    <a:pt x="1158" y="6365"/>
                    <a:pt x="1126" y="6397"/>
                    <a:pt x="1061" y="6397"/>
                  </a:cubicBezTo>
                  <a:cubicBezTo>
                    <a:pt x="997" y="6397"/>
                    <a:pt x="869" y="6333"/>
                    <a:pt x="772" y="6269"/>
                  </a:cubicBezTo>
                  <a:cubicBezTo>
                    <a:pt x="676" y="6172"/>
                    <a:pt x="644" y="6076"/>
                    <a:pt x="644" y="6044"/>
                  </a:cubicBezTo>
                  <a:cubicBezTo>
                    <a:pt x="644" y="5529"/>
                    <a:pt x="547" y="2090"/>
                    <a:pt x="547" y="2090"/>
                  </a:cubicBezTo>
                  <a:cubicBezTo>
                    <a:pt x="547" y="1929"/>
                    <a:pt x="419" y="1833"/>
                    <a:pt x="258" y="1833"/>
                  </a:cubicBezTo>
                  <a:cubicBezTo>
                    <a:pt x="129" y="1833"/>
                    <a:pt x="1" y="1961"/>
                    <a:pt x="1" y="2090"/>
                  </a:cubicBezTo>
                  <a:cubicBezTo>
                    <a:pt x="1" y="2090"/>
                    <a:pt x="33" y="2958"/>
                    <a:pt x="65" y="3890"/>
                  </a:cubicBezTo>
                  <a:cubicBezTo>
                    <a:pt x="97" y="4822"/>
                    <a:pt x="97" y="5786"/>
                    <a:pt x="97" y="6044"/>
                  </a:cubicBezTo>
                  <a:cubicBezTo>
                    <a:pt x="97" y="6301"/>
                    <a:pt x="258" y="6494"/>
                    <a:pt x="419" y="6654"/>
                  </a:cubicBezTo>
                  <a:cubicBezTo>
                    <a:pt x="579" y="6815"/>
                    <a:pt x="804" y="6911"/>
                    <a:pt x="1061" y="6911"/>
                  </a:cubicBezTo>
                  <a:cubicBezTo>
                    <a:pt x="1254" y="6911"/>
                    <a:pt x="1479" y="6847"/>
                    <a:pt x="1608" y="6654"/>
                  </a:cubicBezTo>
                  <a:cubicBezTo>
                    <a:pt x="1769" y="6494"/>
                    <a:pt x="1833" y="6269"/>
                    <a:pt x="1865" y="5979"/>
                  </a:cubicBezTo>
                  <a:cubicBezTo>
                    <a:pt x="1961" y="4758"/>
                    <a:pt x="1961" y="4211"/>
                    <a:pt x="2058" y="4018"/>
                  </a:cubicBezTo>
                  <a:cubicBezTo>
                    <a:pt x="2122" y="3793"/>
                    <a:pt x="2379" y="2990"/>
                    <a:pt x="2379" y="2026"/>
                  </a:cubicBezTo>
                  <a:cubicBezTo>
                    <a:pt x="2379" y="1415"/>
                    <a:pt x="2283" y="740"/>
                    <a:pt x="1929" y="129"/>
                  </a:cubicBezTo>
                  <a:cubicBezTo>
                    <a:pt x="1886" y="43"/>
                    <a:pt x="1786" y="0"/>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428;p64">
              <a:extLst>
                <a:ext uri="{FF2B5EF4-FFF2-40B4-BE49-F238E27FC236}">
                  <a16:creationId xmlns:a16="http://schemas.microsoft.com/office/drawing/2014/main" id="{7FCED453-A711-CA08-044B-B96D6E6D7124}"/>
                </a:ext>
              </a:extLst>
            </p:cNvPr>
            <p:cNvSpPr/>
            <p:nvPr/>
          </p:nvSpPr>
          <p:spPr>
            <a:xfrm>
              <a:off x="4286825" y="1530325"/>
              <a:ext cx="624125" cy="906500"/>
            </a:xfrm>
            <a:custGeom>
              <a:avLst/>
              <a:gdLst/>
              <a:ahLst/>
              <a:cxnLst/>
              <a:rect l="l" t="t" r="r" b="b"/>
              <a:pathLst>
                <a:path w="24965" h="36260" extrusionOk="0">
                  <a:moveTo>
                    <a:pt x="23839" y="0"/>
                  </a:moveTo>
                  <a:lnTo>
                    <a:pt x="20593" y="1511"/>
                  </a:lnTo>
                  <a:cubicBezTo>
                    <a:pt x="20593" y="1511"/>
                    <a:pt x="17860" y="4565"/>
                    <a:pt x="16542" y="7394"/>
                  </a:cubicBezTo>
                  <a:cubicBezTo>
                    <a:pt x="15225" y="10222"/>
                    <a:pt x="14228" y="17519"/>
                    <a:pt x="14228" y="17519"/>
                  </a:cubicBezTo>
                  <a:cubicBezTo>
                    <a:pt x="14228" y="17519"/>
                    <a:pt x="8956" y="26134"/>
                    <a:pt x="8249" y="26841"/>
                  </a:cubicBezTo>
                  <a:cubicBezTo>
                    <a:pt x="7542" y="27548"/>
                    <a:pt x="7928" y="27452"/>
                    <a:pt x="6224" y="28255"/>
                  </a:cubicBezTo>
                  <a:cubicBezTo>
                    <a:pt x="4488" y="29059"/>
                    <a:pt x="2270" y="29477"/>
                    <a:pt x="1949" y="29991"/>
                  </a:cubicBezTo>
                  <a:cubicBezTo>
                    <a:pt x="1660" y="30473"/>
                    <a:pt x="535" y="32916"/>
                    <a:pt x="245" y="33206"/>
                  </a:cubicBezTo>
                  <a:cubicBezTo>
                    <a:pt x="1" y="33450"/>
                    <a:pt x="369" y="33861"/>
                    <a:pt x="730" y="33861"/>
                  </a:cubicBezTo>
                  <a:cubicBezTo>
                    <a:pt x="843" y="33861"/>
                    <a:pt x="956" y="33820"/>
                    <a:pt x="1049" y="33720"/>
                  </a:cubicBezTo>
                  <a:cubicBezTo>
                    <a:pt x="1467" y="33334"/>
                    <a:pt x="2881" y="31695"/>
                    <a:pt x="2881" y="31695"/>
                  </a:cubicBezTo>
                  <a:lnTo>
                    <a:pt x="2881" y="31695"/>
                  </a:lnTo>
                  <a:lnTo>
                    <a:pt x="1145" y="35745"/>
                  </a:lnTo>
                  <a:cubicBezTo>
                    <a:pt x="1145" y="35745"/>
                    <a:pt x="1145" y="36259"/>
                    <a:pt x="1756" y="36259"/>
                  </a:cubicBezTo>
                  <a:cubicBezTo>
                    <a:pt x="2367" y="36259"/>
                    <a:pt x="3878" y="35552"/>
                    <a:pt x="3878" y="35552"/>
                  </a:cubicBezTo>
                  <a:cubicBezTo>
                    <a:pt x="3878" y="35552"/>
                    <a:pt x="5613" y="35134"/>
                    <a:pt x="6224" y="34331"/>
                  </a:cubicBezTo>
                  <a:cubicBezTo>
                    <a:pt x="6835" y="33527"/>
                    <a:pt x="9053" y="29155"/>
                    <a:pt x="9053" y="29155"/>
                  </a:cubicBezTo>
                  <a:cubicBezTo>
                    <a:pt x="9053" y="29155"/>
                    <a:pt x="14935" y="25427"/>
                    <a:pt x="17057" y="22887"/>
                  </a:cubicBezTo>
                  <a:cubicBezTo>
                    <a:pt x="19178" y="20348"/>
                    <a:pt x="20593" y="17230"/>
                    <a:pt x="20914" y="16201"/>
                  </a:cubicBezTo>
                  <a:cubicBezTo>
                    <a:pt x="21203" y="15205"/>
                    <a:pt x="24964" y="3954"/>
                    <a:pt x="24868" y="2122"/>
                  </a:cubicBezTo>
                  <a:cubicBezTo>
                    <a:pt x="24771" y="290"/>
                    <a:pt x="23839" y="0"/>
                    <a:pt x="238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429;p64">
              <a:extLst>
                <a:ext uri="{FF2B5EF4-FFF2-40B4-BE49-F238E27FC236}">
                  <a16:creationId xmlns:a16="http://schemas.microsoft.com/office/drawing/2014/main" id="{2A5021D7-A4ED-2D3F-03EA-F902C7F6809B}"/>
                </a:ext>
              </a:extLst>
            </p:cNvPr>
            <p:cNvSpPr/>
            <p:nvPr/>
          </p:nvSpPr>
          <p:spPr>
            <a:xfrm>
              <a:off x="4284100" y="1523375"/>
              <a:ext cx="630875" cy="919875"/>
            </a:xfrm>
            <a:custGeom>
              <a:avLst/>
              <a:gdLst/>
              <a:ahLst/>
              <a:cxnLst/>
              <a:rect l="l" t="t" r="r" b="b"/>
              <a:pathLst>
                <a:path w="25235" h="36795" extrusionOk="0">
                  <a:moveTo>
                    <a:pt x="23944" y="1"/>
                  </a:moveTo>
                  <a:cubicBezTo>
                    <a:pt x="23831" y="1"/>
                    <a:pt x="23741" y="82"/>
                    <a:pt x="23691" y="182"/>
                  </a:cubicBezTo>
                  <a:cubicBezTo>
                    <a:pt x="23661" y="334"/>
                    <a:pt x="23716" y="457"/>
                    <a:pt x="23858" y="524"/>
                  </a:cubicBezTo>
                  <a:lnTo>
                    <a:pt x="23858" y="524"/>
                  </a:lnTo>
                  <a:lnTo>
                    <a:pt x="23852" y="536"/>
                  </a:lnTo>
                  <a:cubicBezTo>
                    <a:pt x="23884" y="536"/>
                    <a:pt x="24045" y="600"/>
                    <a:pt x="24238" y="857"/>
                  </a:cubicBezTo>
                  <a:cubicBezTo>
                    <a:pt x="24430" y="1146"/>
                    <a:pt x="24655" y="1596"/>
                    <a:pt x="24688" y="2400"/>
                  </a:cubicBezTo>
                  <a:lnTo>
                    <a:pt x="24688" y="2464"/>
                  </a:lnTo>
                  <a:cubicBezTo>
                    <a:pt x="24688" y="2689"/>
                    <a:pt x="24655" y="3075"/>
                    <a:pt x="24559" y="3557"/>
                  </a:cubicBezTo>
                  <a:cubicBezTo>
                    <a:pt x="24205" y="5293"/>
                    <a:pt x="23305" y="8282"/>
                    <a:pt x="22502" y="10950"/>
                  </a:cubicBezTo>
                  <a:cubicBezTo>
                    <a:pt x="21666" y="13618"/>
                    <a:pt x="20895" y="15965"/>
                    <a:pt x="20766" y="16415"/>
                  </a:cubicBezTo>
                  <a:cubicBezTo>
                    <a:pt x="20605" y="16865"/>
                    <a:pt x="20187" y="17926"/>
                    <a:pt x="19544" y="19115"/>
                  </a:cubicBezTo>
                  <a:cubicBezTo>
                    <a:pt x="18902" y="20337"/>
                    <a:pt x="18002" y="21751"/>
                    <a:pt x="16973" y="23005"/>
                  </a:cubicBezTo>
                  <a:cubicBezTo>
                    <a:pt x="15944" y="24226"/>
                    <a:pt x="13951" y="25801"/>
                    <a:pt x="12216" y="27023"/>
                  </a:cubicBezTo>
                  <a:cubicBezTo>
                    <a:pt x="11348" y="27665"/>
                    <a:pt x="10544" y="28212"/>
                    <a:pt x="9965" y="28598"/>
                  </a:cubicBezTo>
                  <a:cubicBezTo>
                    <a:pt x="9676" y="28791"/>
                    <a:pt x="9451" y="28951"/>
                    <a:pt x="9258" y="29048"/>
                  </a:cubicBezTo>
                  <a:cubicBezTo>
                    <a:pt x="9098" y="29176"/>
                    <a:pt x="9033" y="29208"/>
                    <a:pt x="9033" y="29208"/>
                  </a:cubicBezTo>
                  <a:lnTo>
                    <a:pt x="8937" y="29337"/>
                  </a:lnTo>
                  <a:cubicBezTo>
                    <a:pt x="8937" y="29337"/>
                    <a:pt x="8776" y="29594"/>
                    <a:pt x="8583" y="30012"/>
                  </a:cubicBezTo>
                  <a:cubicBezTo>
                    <a:pt x="8230" y="30655"/>
                    <a:pt x="7747" y="31619"/>
                    <a:pt x="7265" y="32487"/>
                  </a:cubicBezTo>
                  <a:cubicBezTo>
                    <a:pt x="7008" y="32937"/>
                    <a:pt x="6783" y="33355"/>
                    <a:pt x="6590" y="33709"/>
                  </a:cubicBezTo>
                  <a:cubicBezTo>
                    <a:pt x="6397" y="34030"/>
                    <a:pt x="6205" y="34319"/>
                    <a:pt x="6108" y="34448"/>
                  </a:cubicBezTo>
                  <a:cubicBezTo>
                    <a:pt x="5883" y="34769"/>
                    <a:pt x="5337" y="35091"/>
                    <a:pt x="4822" y="35284"/>
                  </a:cubicBezTo>
                  <a:cubicBezTo>
                    <a:pt x="4597" y="35380"/>
                    <a:pt x="4372" y="35444"/>
                    <a:pt x="4212" y="35509"/>
                  </a:cubicBezTo>
                  <a:cubicBezTo>
                    <a:pt x="4115" y="35509"/>
                    <a:pt x="4051" y="35541"/>
                    <a:pt x="4019" y="35541"/>
                  </a:cubicBezTo>
                  <a:lnTo>
                    <a:pt x="3922" y="35573"/>
                  </a:lnTo>
                  <a:lnTo>
                    <a:pt x="3890" y="35573"/>
                  </a:lnTo>
                  <a:cubicBezTo>
                    <a:pt x="3890" y="35573"/>
                    <a:pt x="3794" y="35637"/>
                    <a:pt x="3633" y="35702"/>
                  </a:cubicBezTo>
                  <a:cubicBezTo>
                    <a:pt x="3408" y="35798"/>
                    <a:pt x="3054" y="35927"/>
                    <a:pt x="2733" y="36055"/>
                  </a:cubicBezTo>
                  <a:cubicBezTo>
                    <a:pt x="2379" y="36184"/>
                    <a:pt x="2026" y="36280"/>
                    <a:pt x="1865" y="36280"/>
                  </a:cubicBezTo>
                  <a:cubicBezTo>
                    <a:pt x="1769" y="36280"/>
                    <a:pt x="1704" y="36248"/>
                    <a:pt x="1640" y="36216"/>
                  </a:cubicBezTo>
                  <a:cubicBezTo>
                    <a:pt x="1576" y="36184"/>
                    <a:pt x="1576" y="36152"/>
                    <a:pt x="1544" y="36087"/>
                  </a:cubicBezTo>
                  <a:lnTo>
                    <a:pt x="1544" y="36055"/>
                  </a:lnTo>
                  <a:lnTo>
                    <a:pt x="1544" y="36044"/>
                  </a:lnTo>
                  <a:lnTo>
                    <a:pt x="3247" y="32069"/>
                  </a:lnTo>
                  <a:cubicBezTo>
                    <a:pt x="3279" y="31973"/>
                    <a:pt x="3247" y="31812"/>
                    <a:pt x="3119" y="31748"/>
                  </a:cubicBezTo>
                  <a:cubicBezTo>
                    <a:pt x="3085" y="31725"/>
                    <a:pt x="3042" y="31714"/>
                    <a:pt x="2999" y="31714"/>
                  </a:cubicBezTo>
                  <a:cubicBezTo>
                    <a:pt x="2920" y="31714"/>
                    <a:pt x="2839" y="31750"/>
                    <a:pt x="2797" y="31812"/>
                  </a:cubicBezTo>
                  <a:cubicBezTo>
                    <a:pt x="2797" y="31812"/>
                    <a:pt x="2776" y="31836"/>
                    <a:pt x="2737" y="31878"/>
                  </a:cubicBezTo>
                  <a:lnTo>
                    <a:pt x="2737" y="31878"/>
                  </a:lnTo>
                  <a:lnTo>
                    <a:pt x="2733" y="31876"/>
                  </a:lnTo>
                  <a:lnTo>
                    <a:pt x="2729" y="31887"/>
                  </a:lnTo>
                  <a:lnTo>
                    <a:pt x="2729" y="31887"/>
                  </a:lnTo>
                  <a:cubicBezTo>
                    <a:pt x="2606" y="32020"/>
                    <a:pt x="2333" y="32317"/>
                    <a:pt x="2026" y="32648"/>
                  </a:cubicBezTo>
                  <a:cubicBezTo>
                    <a:pt x="1608" y="33130"/>
                    <a:pt x="1158" y="33612"/>
                    <a:pt x="965" y="33805"/>
                  </a:cubicBezTo>
                  <a:cubicBezTo>
                    <a:pt x="933" y="33869"/>
                    <a:pt x="901" y="33869"/>
                    <a:pt x="836" y="33869"/>
                  </a:cubicBezTo>
                  <a:cubicBezTo>
                    <a:pt x="772" y="33869"/>
                    <a:pt x="676" y="33837"/>
                    <a:pt x="611" y="33773"/>
                  </a:cubicBezTo>
                  <a:lnTo>
                    <a:pt x="547" y="33709"/>
                  </a:lnTo>
                  <a:lnTo>
                    <a:pt x="547" y="33676"/>
                  </a:lnTo>
                  <a:cubicBezTo>
                    <a:pt x="611" y="33612"/>
                    <a:pt x="676" y="33548"/>
                    <a:pt x="740" y="33419"/>
                  </a:cubicBezTo>
                  <a:cubicBezTo>
                    <a:pt x="965" y="33066"/>
                    <a:pt x="1286" y="32423"/>
                    <a:pt x="1576" y="31812"/>
                  </a:cubicBezTo>
                  <a:cubicBezTo>
                    <a:pt x="1897" y="31201"/>
                    <a:pt x="2187" y="30591"/>
                    <a:pt x="2315" y="30398"/>
                  </a:cubicBezTo>
                  <a:cubicBezTo>
                    <a:pt x="2315" y="30398"/>
                    <a:pt x="2347" y="30333"/>
                    <a:pt x="2412" y="30301"/>
                  </a:cubicBezTo>
                  <a:cubicBezTo>
                    <a:pt x="2540" y="30205"/>
                    <a:pt x="2765" y="30108"/>
                    <a:pt x="3054" y="30012"/>
                  </a:cubicBezTo>
                  <a:cubicBezTo>
                    <a:pt x="3922" y="29691"/>
                    <a:pt x="5272" y="29337"/>
                    <a:pt x="6430" y="28791"/>
                  </a:cubicBezTo>
                  <a:cubicBezTo>
                    <a:pt x="7297" y="28373"/>
                    <a:pt x="7651" y="28180"/>
                    <a:pt x="7876" y="27987"/>
                  </a:cubicBezTo>
                  <a:cubicBezTo>
                    <a:pt x="8005" y="27890"/>
                    <a:pt x="8101" y="27794"/>
                    <a:pt x="8198" y="27698"/>
                  </a:cubicBezTo>
                  <a:cubicBezTo>
                    <a:pt x="8262" y="27601"/>
                    <a:pt x="8358" y="27473"/>
                    <a:pt x="8551" y="27312"/>
                  </a:cubicBezTo>
                  <a:cubicBezTo>
                    <a:pt x="8648" y="27183"/>
                    <a:pt x="8808" y="26990"/>
                    <a:pt x="9033" y="26669"/>
                  </a:cubicBezTo>
                  <a:cubicBezTo>
                    <a:pt x="10544" y="24515"/>
                    <a:pt x="14562" y="17926"/>
                    <a:pt x="14562" y="17926"/>
                  </a:cubicBezTo>
                  <a:lnTo>
                    <a:pt x="14594" y="17829"/>
                  </a:lnTo>
                  <a:cubicBezTo>
                    <a:pt x="14594" y="17829"/>
                    <a:pt x="14659" y="17379"/>
                    <a:pt x="14787" y="16640"/>
                  </a:cubicBezTo>
                  <a:cubicBezTo>
                    <a:pt x="14948" y="15579"/>
                    <a:pt x="15237" y="13875"/>
                    <a:pt x="15591" y="12172"/>
                  </a:cubicBezTo>
                  <a:cubicBezTo>
                    <a:pt x="15976" y="10500"/>
                    <a:pt x="16426" y="8797"/>
                    <a:pt x="16909" y="7768"/>
                  </a:cubicBezTo>
                  <a:cubicBezTo>
                    <a:pt x="17552" y="6386"/>
                    <a:pt x="18548" y="4939"/>
                    <a:pt x="19384" y="3814"/>
                  </a:cubicBezTo>
                  <a:cubicBezTo>
                    <a:pt x="19802" y="3268"/>
                    <a:pt x="20187" y="2818"/>
                    <a:pt x="20477" y="2496"/>
                  </a:cubicBezTo>
                  <a:cubicBezTo>
                    <a:pt x="20605" y="2336"/>
                    <a:pt x="20702" y="2207"/>
                    <a:pt x="20798" y="2111"/>
                  </a:cubicBezTo>
                  <a:cubicBezTo>
                    <a:pt x="20862" y="2014"/>
                    <a:pt x="20895" y="1982"/>
                    <a:pt x="20895" y="1982"/>
                  </a:cubicBezTo>
                  <a:cubicBezTo>
                    <a:pt x="21023" y="1853"/>
                    <a:pt x="20991" y="1693"/>
                    <a:pt x="20895" y="1596"/>
                  </a:cubicBezTo>
                  <a:cubicBezTo>
                    <a:pt x="20835" y="1552"/>
                    <a:pt x="20768" y="1528"/>
                    <a:pt x="20704" y="1528"/>
                  </a:cubicBezTo>
                  <a:cubicBezTo>
                    <a:pt x="20631" y="1528"/>
                    <a:pt x="20560" y="1560"/>
                    <a:pt x="20509" y="1628"/>
                  </a:cubicBezTo>
                  <a:cubicBezTo>
                    <a:pt x="20509" y="1628"/>
                    <a:pt x="17777" y="4650"/>
                    <a:pt x="16426" y="7543"/>
                  </a:cubicBezTo>
                  <a:cubicBezTo>
                    <a:pt x="15751" y="9022"/>
                    <a:pt x="15173" y="11561"/>
                    <a:pt x="14723" y="13747"/>
                  </a:cubicBezTo>
                  <a:cubicBezTo>
                    <a:pt x="14349" y="15701"/>
                    <a:pt x="14130" y="17372"/>
                    <a:pt x="14088" y="17705"/>
                  </a:cubicBezTo>
                  <a:lnTo>
                    <a:pt x="14088" y="17705"/>
                  </a:lnTo>
                  <a:cubicBezTo>
                    <a:pt x="14000" y="17835"/>
                    <a:pt x="13684" y="18312"/>
                    <a:pt x="13276" y="19019"/>
                  </a:cubicBezTo>
                  <a:cubicBezTo>
                    <a:pt x="12505" y="20240"/>
                    <a:pt x="11348" y="22104"/>
                    <a:pt x="10319" y="23712"/>
                  </a:cubicBezTo>
                  <a:cubicBezTo>
                    <a:pt x="9805" y="24515"/>
                    <a:pt x="9323" y="25255"/>
                    <a:pt x="8937" y="25833"/>
                  </a:cubicBezTo>
                  <a:cubicBezTo>
                    <a:pt x="8744" y="26123"/>
                    <a:pt x="8583" y="26380"/>
                    <a:pt x="8455" y="26573"/>
                  </a:cubicBezTo>
                  <a:cubicBezTo>
                    <a:pt x="8326" y="26765"/>
                    <a:pt x="8198" y="26894"/>
                    <a:pt x="8165" y="26926"/>
                  </a:cubicBezTo>
                  <a:cubicBezTo>
                    <a:pt x="7972" y="27119"/>
                    <a:pt x="7876" y="27248"/>
                    <a:pt x="7780" y="27344"/>
                  </a:cubicBezTo>
                  <a:cubicBezTo>
                    <a:pt x="7651" y="27505"/>
                    <a:pt x="7587" y="27569"/>
                    <a:pt x="7394" y="27698"/>
                  </a:cubicBezTo>
                  <a:cubicBezTo>
                    <a:pt x="7201" y="27826"/>
                    <a:pt x="6847" y="27987"/>
                    <a:pt x="6205" y="28276"/>
                  </a:cubicBezTo>
                  <a:cubicBezTo>
                    <a:pt x="5369" y="28694"/>
                    <a:pt x="4404" y="28983"/>
                    <a:pt x="3601" y="29241"/>
                  </a:cubicBezTo>
                  <a:cubicBezTo>
                    <a:pt x="3183" y="29401"/>
                    <a:pt x="2797" y="29498"/>
                    <a:pt x="2508" y="29626"/>
                  </a:cubicBezTo>
                  <a:cubicBezTo>
                    <a:pt x="2379" y="29691"/>
                    <a:pt x="2251" y="29787"/>
                    <a:pt x="2122" y="29851"/>
                  </a:cubicBezTo>
                  <a:cubicBezTo>
                    <a:pt x="2026" y="29916"/>
                    <a:pt x="1929" y="30012"/>
                    <a:pt x="1833" y="30108"/>
                  </a:cubicBezTo>
                  <a:cubicBezTo>
                    <a:pt x="1769" y="30269"/>
                    <a:pt x="1640" y="30494"/>
                    <a:pt x="1479" y="30816"/>
                  </a:cubicBezTo>
                  <a:cubicBezTo>
                    <a:pt x="1254" y="31266"/>
                    <a:pt x="965" y="31844"/>
                    <a:pt x="708" y="32359"/>
                  </a:cubicBezTo>
                  <a:cubicBezTo>
                    <a:pt x="579" y="32584"/>
                    <a:pt x="451" y="32809"/>
                    <a:pt x="354" y="33001"/>
                  </a:cubicBezTo>
                  <a:cubicBezTo>
                    <a:pt x="322" y="33098"/>
                    <a:pt x="258" y="33162"/>
                    <a:pt x="226" y="33226"/>
                  </a:cubicBezTo>
                  <a:cubicBezTo>
                    <a:pt x="194" y="33259"/>
                    <a:pt x="161" y="33291"/>
                    <a:pt x="161" y="33323"/>
                  </a:cubicBezTo>
                  <a:cubicBezTo>
                    <a:pt x="65" y="33387"/>
                    <a:pt x="1" y="33548"/>
                    <a:pt x="1" y="33676"/>
                  </a:cubicBezTo>
                  <a:cubicBezTo>
                    <a:pt x="1" y="33902"/>
                    <a:pt x="129" y="34062"/>
                    <a:pt x="290" y="34191"/>
                  </a:cubicBezTo>
                  <a:cubicBezTo>
                    <a:pt x="419" y="34319"/>
                    <a:pt x="611" y="34416"/>
                    <a:pt x="836" y="34416"/>
                  </a:cubicBezTo>
                  <a:cubicBezTo>
                    <a:pt x="1029" y="34416"/>
                    <a:pt x="1190" y="34352"/>
                    <a:pt x="1351" y="34191"/>
                  </a:cubicBezTo>
                  <a:cubicBezTo>
                    <a:pt x="1518" y="34024"/>
                    <a:pt x="1808" y="33716"/>
                    <a:pt x="2104" y="33371"/>
                  </a:cubicBezTo>
                  <a:lnTo>
                    <a:pt x="2104" y="33371"/>
                  </a:lnTo>
                  <a:lnTo>
                    <a:pt x="1029" y="35927"/>
                  </a:lnTo>
                  <a:lnTo>
                    <a:pt x="997" y="36023"/>
                  </a:lnTo>
                  <a:cubicBezTo>
                    <a:pt x="997" y="36055"/>
                    <a:pt x="997" y="36216"/>
                    <a:pt x="1094" y="36409"/>
                  </a:cubicBezTo>
                  <a:cubicBezTo>
                    <a:pt x="1158" y="36505"/>
                    <a:pt x="1254" y="36634"/>
                    <a:pt x="1383" y="36698"/>
                  </a:cubicBezTo>
                  <a:cubicBezTo>
                    <a:pt x="1511" y="36762"/>
                    <a:pt x="1672" y="36795"/>
                    <a:pt x="1865" y="36795"/>
                  </a:cubicBezTo>
                  <a:cubicBezTo>
                    <a:pt x="2058" y="36795"/>
                    <a:pt x="2283" y="36762"/>
                    <a:pt x="2540" y="36698"/>
                  </a:cubicBezTo>
                  <a:cubicBezTo>
                    <a:pt x="3157" y="36502"/>
                    <a:pt x="3895" y="36184"/>
                    <a:pt x="4075" y="36084"/>
                  </a:cubicBezTo>
                  <a:lnTo>
                    <a:pt x="4075" y="36084"/>
                  </a:lnTo>
                  <a:cubicBezTo>
                    <a:pt x="4175" y="36065"/>
                    <a:pt x="4560" y="35967"/>
                    <a:pt x="5047" y="35766"/>
                  </a:cubicBezTo>
                  <a:cubicBezTo>
                    <a:pt x="5562" y="35573"/>
                    <a:pt x="6172" y="35252"/>
                    <a:pt x="6526" y="34769"/>
                  </a:cubicBezTo>
                  <a:cubicBezTo>
                    <a:pt x="6719" y="34544"/>
                    <a:pt x="6976" y="34127"/>
                    <a:pt x="7265" y="33580"/>
                  </a:cubicBezTo>
                  <a:cubicBezTo>
                    <a:pt x="8039" y="32176"/>
                    <a:pt x="9119" y="30082"/>
                    <a:pt x="9345" y="29644"/>
                  </a:cubicBezTo>
                  <a:lnTo>
                    <a:pt x="9345" y="29644"/>
                  </a:lnTo>
                  <a:cubicBezTo>
                    <a:pt x="9532" y="29523"/>
                    <a:pt x="10896" y="28636"/>
                    <a:pt x="12537" y="27473"/>
                  </a:cubicBezTo>
                  <a:cubicBezTo>
                    <a:pt x="14273" y="26219"/>
                    <a:pt x="16266" y="24644"/>
                    <a:pt x="17359" y="23326"/>
                  </a:cubicBezTo>
                  <a:cubicBezTo>
                    <a:pt x="18452" y="22040"/>
                    <a:pt x="19352" y="20626"/>
                    <a:pt x="19994" y="19372"/>
                  </a:cubicBezTo>
                  <a:cubicBezTo>
                    <a:pt x="20670" y="18151"/>
                    <a:pt x="21120" y="17090"/>
                    <a:pt x="21280" y="16543"/>
                  </a:cubicBezTo>
                  <a:cubicBezTo>
                    <a:pt x="21409" y="16061"/>
                    <a:pt x="22405" y="13072"/>
                    <a:pt x="23370" y="9954"/>
                  </a:cubicBezTo>
                  <a:cubicBezTo>
                    <a:pt x="23820" y="8379"/>
                    <a:pt x="24302" y="6804"/>
                    <a:pt x="24655" y="5454"/>
                  </a:cubicBezTo>
                  <a:cubicBezTo>
                    <a:pt x="24816" y="4779"/>
                    <a:pt x="24977" y="4168"/>
                    <a:pt x="25073" y="3686"/>
                  </a:cubicBezTo>
                  <a:cubicBezTo>
                    <a:pt x="25170" y="3171"/>
                    <a:pt x="25234" y="2786"/>
                    <a:pt x="25234" y="2464"/>
                  </a:cubicBezTo>
                  <a:lnTo>
                    <a:pt x="25234" y="2400"/>
                  </a:lnTo>
                  <a:cubicBezTo>
                    <a:pt x="25170" y="1436"/>
                    <a:pt x="24913" y="825"/>
                    <a:pt x="24623" y="471"/>
                  </a:cubicBezTo>
                  <a:cubicBezTo>
                    <a:pt x="24366" y="150"/>
                    <a:pt x="24077" y="21"/>
                    <a:pt x="24045" y="21"/>
                  </a:cubicBezTo>
                  <a:cubicBezTo>
                    <a:pt x="24009" y="7"/>
                    <a:pt x="23976" y="1"/>
                    <a:pt x="23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430;p64">
              <a:extLst>
                <a:ext uri="{FF2B5EF4-FFF2-40B4-BE49-F238E27FC236}">
                  <a16:creationId xmlns:a16="http://schemas.microsoft.com/office/drawing/2014/main" id="{2E3F120C-FCB7-B395-AA37-14931AE549BA}"/>
                </a:ext>
              </a:extLst>
            </p:cNvPr>
            <p:cNvSpPr/>
            <p:nvPr/>
          </p:nvSpPr>
          <p:spPr>
            <a:xfrm>
              <a:off x="4286825" y="2209375"/>
              <a:ext cx="250450" cy="227450"/>
            </a:xfrm>
            <a:custGeom>
              <a:avLst/>
              <a:gdLst/>
              <a:ahLst/>
              <a:cxnLst/>
              <a:rect l="l" t="t" r="r" b="b"/>
              <a:pathLst>
                <a:path w="10018" h="9098" extrusionOk="0">
                  <a:moveTo>
                    <a:pt x="7928" y="0"/>
                  </a:moveTo>
                  <a:cubicBezTo>
                    <a:pt x="7606" y="386"/>
                    <a:pt x="7606" y="450"/>
                    <a:pt x="6224" y="1093"/>
                  </a:cubicBezTo>
                  <a:cubicBezTo>
                    <a:pt x="4488" y="1897"/>
                    <a:pt x="2270" y="2315"/>
                    <a:pt x="1949" y="2829"/>
                  </a:cubicBezTo>
                  <a:cubicBezTo>
                    <a:pt x="1660" y="3311"/>
                    <a:pt x="535" y="5754"/>
                    <a:pt x="245" y="6044"/>
                  </a:cubicBezTo>
                  <a:cubicBezTo>
                    <a:pt x="1" y="6288"/>
                    <a:pt x="369" y="6699"/>
                    <a:pt x="730" y="6699"/>
                  </a:cubicBezTo>
                  <a:cubicBezTo>
                    <a:pt x="843" y="6699"/>
                    <a:pt x="956" y="6658"/>
                    <a:pt x="1049" y="6558"/>
                  </a:cubicBezTo>
                  <a:cubicBezTo>
                    <a:pt x="1467" y="6172"/>
                    <a:pt x="2881" y="4533"/>
                    <a:pt x="2881" y="4533"/>
                  </a:cubicBezTo>
                  <a:lnTo>
                    <a:pt x="2881" y="4533"/>
                  </a:lnTo>
                  <a:lnTo>
                    <a:pt x="1145" y="8583"/>
                  </a:lnTo>
                  <a:cubicBezTo>
                    <a:pt x="1145" y="8583"/>
                    <a:pt x="1145" y="9097"/>
                    <a:pt x="1756" y="9097"/>
                  </a:cubicBezTo>
                  <a:cubicBezTo>
                    <a:pt x="2367" y="9097"/>
                    <a:pt x="3878" y="8390"/>
                    <a:pt x="3878" y="8390"/>
                  </a:cubicBezTo>
                  <a:cubicBezTo>
                    <a:pt x="3878" y="8390"/>
                    <a:pt x="5613" y="7972"/>
                    <a:pt x="6224" y="7169"/>
                  </a:cubicBezTo>
                  <a:cubicBezTo>
                    <a:pt x="6835" y="6365"/>
                    <a:pt x="9053" y="1993"/>
                    <a:pt x="9053" y="1993"/>
                  </a:cubicBezTo>
                  <a:cubicBezTo>
                    <a:pt x="9053" y="1993"/>
                    <a:pt x="9439" y="1768"/>
                    <a:pt x="10017" y="1383"/>
                  </a:cubicBezTo>
                  <a:cubicBezTo>
                    <a:pt x="9406" y="611"/>
                    <a:pt x="8603" y="193"/>
                    <a:pt x="7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431;p64">
              <a:extLst>
                <a:ext uri="{FF2B5EF4-FFF2-40B4-BE49-F238E27FC236}">
                  <a16:creationId xmlns:a16="http://schemas.microsoft.com/office/drawing/2014/main" id="{ADF8A8E1-DFB6-9C3A-2C1D-067CF22CE26B}"/>
                </a:ext>
              </a:extLst>
            </p:cNvPr>
            <p:cNvSpPr/>
            <p:nvPr/>
          </p:nvSpPr>
          <p:spPr>
            <a:xfrm>
              <a:off x="4284100" y="2202625"/>
              <a:ext cx="259600" cy="240625"/>
            </a:xfrm>
            <a:custGeom>
              <a:avLst/>
              <a:gdLst/>
              <a:ahLst/>
              <a:cxnLst/>
              <a:rect l="l" t="t" r="r" b="b"/>
              <a:pathLst>
                <a:path w="10384" h="9625" extrusionOk="0">
                  <a:moveTo>
                    <a:pt x="8130" y="581"/>
                  </a:moveTo>
                  <a:cubicBezTo>
                    <a:pt x="8643" y="763"/>
                    <a:pt x="9240" y="1079"/>
                    <a:pt x="9717" y="1596"/>
                  </a:cubicBezTo>
                  <a:lnTo>
                    <a:pt x="9717" y="1596"/>
                  </a:lnTo>
                  <a:cubicBezTo>
                    <a:pt x="9544" y="1713"/>
                    <a:pt x="9402" y="1811"/>
                    <a:pt x="9290" y="1878"/>
                  </a:cubicBezTo>
                  <a:cubicBezTo>
                    <a:pt x="9098" y="2006"/>
                    <a:pt x="9033" y="2038"/>
                    <a:pt x="9033" y="2038"/>
                  </a:cubicBezTo>
                  <a:lnTo>
                    <a:pt x="8937" y="2167"/>
                  </a:lnTo>
                  <a:cubicBezTo>
                    <a:pt x="8937" y="2167"/>
                    <a:pt x="8776" y="2424"/>
                    <a:pt x="8583" y="2842"/>
                  </a:cubicBezTo>
                  <a:cubicBezTo>
                    <a:pt x="8230" y="3485"/>
                    <a:pt x="7747" y="4449"/>
                    <a:pt x="7265" y="5317"/>
                  </a:cubicBezTo>
                  <a:cubicBezTo>
                    <a:pt x="7008" y="5767"/>
                    <a:pt x="6783" y="6185"/>
                    <a:pt x="6590" y="6539"/>
                  </a:cubicBezTo>
                  <a:cubicBezTo>
                    <a:pt x="6397" y="6860"/>
                    <a:pt x="6205" y="7149"/>
                    <a:pt x="6108" y="7278"/>
                  </a:cubicBezTo>
                  <a:cubicBezTo>
                    <a:pt x="5883" y="7599"/>
                    <a:pt x="5337" y="7921"/>
                    <a:pt x="4822" y="8114"/>
                  </a:cubicBezTo>
                  <a:cubicBezTo>
                    <a:pt x="4597" y="8210"/>
                    <a:pt x="4372" y="8274"/>
                    <a:pt x="4212" y="8339"/>
                  </a:cubicBezTo>
                  <a:cubicBezTo>
                    <a:pt x="4115" y="8339"/>
                    <a:pt x="4051" y="8371"/>
                    <a:pt x="4019" y="8371"/>
                  </a:cubicBezTo>
                  <a:lnTo>
                    <a:pt x="3922" y="8403"/>
                  </a:lnTo>
                  <a:lnTo>
                    <a:pt x="3890" y="8403"/>
                  </a:lnTo>
                  <a:cubicBezTo>
                    <a:pt x="3890" y="8403"/>
                    <a:pt x="3794" y="8467"/>
                    <a:pt x="3633" y="8532"/>
                  </a:cubicBezTo>
                  <a:cubicBezTo>
                    <a:pt x="3408" y="8628"/>
                    <a:pt x="3054" y="8757"/>
                    <a:pt x="2733" y="8885"/>
                  </a:cubicBezTo>
                  <a:cubicBezTo>
                    <a:pt x="2379" y="9014"/>
                    <a:pt x="2026" y="9110"/>
                    <a:pt x="1865" y="9110"/>
                  </a:cubicBezTo>
                  <a:cubicBezTo>
                    <a:pt x="1769" y="9110"/>
                    <a:pt x="1704" y="9078"/>
                    <a:pt x="1640" y="9046"/>
                  </a:cubicBezTo>
                  <a:cubicBezTo>
                    <a:pt x="1576" y="9014"/>
                    <a:pt x="1576" y="8982"/>
                    <a:pt x="1544" y="8917"/>
                  </a:cubicBezTo>
                  <a:lnTo>
                    <a:pt x="1544" y="8885"/>
                  </a:lnTo>
                  <a:lnTo>
                    <a:pt x="1544" y="8874"/>
                  </a:lnTo>
                  <a:lnTo>
                    <a:pt x="3247" y="4899"/>
                  </a:lnTo>
                  <a:cubicBezTo>
                    <a:pt x="3279" y="4803"/>
                    <a:pt x="3247" y="4642"/>
                    <a:pt x="3119" y="4578"/>
                  </a:cubicBezTo>
                  <a:cubicBezTo>
                    <a:pt x="3085" y="4555"/>
                    <a:pt x="3042" y="4544"/>
                    <a:pt x="2999" y="4544"/>
                  </a:cubicBezTo>
                  <a:cubicBezTo>
                    <a:pt x="2920" y="4544"/>
                    <a:pt x="2839" y="4580"/>
                    <a:pt x="2797" y="4642"/>
                  </a:cubicBezTo>
                  <a:cubicBezTo>
                    <a:pt x="2797" y="4642"/>
                    <a:pt x="2776" y="4666"/>
                    <a:pt x="2737" y="4708"/>
                  </a:cubicBezTo>
                  <a:lnTo>
                    <a:pt x="2737" y="4708"/>
                  </a:lnTo>
                  <a:lnTo>
                    <a:pt x="2733" y="4706"/>
                  </a:lnTo>
                  <a:lnTo>
                    <a:pt x="2729" y="4717"/>
                  </a:lnTo>
                  <a:lnTo>
                    <a:pt x="2729" y="4717"/>
                  </a:lnTo>
                  <a:cubicBezTo>
                    <a:pt x="2606" y="4850"/>
                    <a:pt x="2333" y="5147"/>
                    <a:pt x="2026" y="5478"/>
                  </a:cubicBezTo>
                  <a:cubicBezTo>
                    <a:pt x="1608" y="5960"/>
                    <a:pt x="1158" y="6442"/>
                    <a:pt x="965" y="6635"/>
                  </a:cubicBezTo>
                  <a:cubicBezTo>
                    <a:pt x="933" y="6699"/>
                    <a:pt x="901" y="6699"/>
                    <a:pt x="836" y="6699"/>
                  </a:cubicBezTo>
                  <a:cubicBezTo>
                    <a:pt x="772" y="6699"/>
                    <a:pt x="676" y="6667"/>
                    <a:pt x="611" y="6603"/>
                  </a:cubicBezTo>
                  <a:lnTo>
                    <a:pt x="547" y="6539"/>
                  </a:lnTo>
                  <a:lnTo>
                    <a:pt x="547" y="6506"/>
                  </a:lnTo>
                  <a:cubicBezTo>
                    <a:pt x="611" y="6442"/>
                    <a:pt x="676" y="6378"/>
                    <a:pt x="740" y="6249"/>
                  </a:cubicBezTo>
                  <a:cubicBezTo>
                    <a:pt x="965" y="5896"/>
                    <a:pt x="1286" y="5253"/>
                    <a:pt x="1576" y="4642"/>
                  </a:cubicBezTo>
                  <a:cubicBezTo>
                    <a:pt x="1897" y="4031"/>
                    <a:pt x="2187" y="3421"/>
                    <a:pt x="2315" y="3228"/>
                  </a:cubicBezTo>
                  <a:cubicBezTo>
                    <a:pt x="2315" y="3228"/>
                    <a:pt x="2347" y="3163"/>
                    <a:pt x="2412" y="3131"/>
                  </a:cubicBezTo>
                  <a:cubicBezTo>
                    <a:pt x="2540" y="3035"/>
                    <a:pt x="2765" y="2938"/>
                    <a:pt x="3054" y="2842"/>
                  </a:cubicBezTo>
                  <a:cubicBezTo>
                    <a:pt x="3922" y="2521"/>
                    <a:pt x="5272" y="2167"/>
                    <a:pt x="6430" y="1621"/>
                  </a:cubicBezTo>
                  <a:cubicBezTo>
                    <a:pt x="7137" y="1267"/>
                    <a:pt x="7490" y="1106"/>
                    <a:pt x="7747" y="945"/>
                  </a:cubicBezTo>
                  <a:cubicBezTo>
                    <a:pt x="7876" y="849"/>
                    <a:pt x="7940" y="785"/>
                    <a:pt x="8037" y="688"/>
                  </a:cubicBezTo>
                  <a:cubicBezTo>
                    <a:pt x="8067" y="658"/>
                    <a:pt x="8097" y="621"/>
                    <a:pt x="8130" y="581"/>
                  </a:cubicBezTo>
                  <a:close/>
                  <a:moveTo>
                    <a:pt x="8051" y="1"/>
                  </a:moveTo>
                  <a:cubicBezTo>
                    <a:pt x="7972" y="1"/>
                    <a:pt x="7891" y="31"/>
                    <a:pt x="7844" y="78"/>
                  </a:cubicBezTo>
                  <a:cubicBezTo>
                    <a:pt x="7780" y="206"/>
                    <a:pt x="7715" y="270"/>
                    <a:pt x="7651" y="335"/>
                  </a:cubicBezTo>
                  <a:cubicBezTo>
                    <a:pt x="7555" y="399"/>
                    <a:pt x="7490" y="463"/>
                    <a:pt x="7265" y="592"/>
                  </a:cubicBezTo>
                  <a:cubicBezTo>
                    <a:pt x="7072" y="720"/>
                    <a:pt x="6751" y="881"/>
                    <a:pt x="6205" y="1106"/>
                  </a:cubicBezTo>
                  <a:cubicBezTo>
                    <a:pt x="5369" y="1524"/>
                    <a:pt x="4404" y="1813"/>
                    <a:pt x="3601" y="2071"/>
                  </a:cubicBezTo>
                  <a:cubicBezTo>
                    <a:pt x="3183" y="2231"/>
                    <a:pt x="2797" y="2328"/>
                    <a:pt x="2508" y="2456"/>
                  </a:cubicBezTo>
                  <a:cubicBezTo>
                    <a:pt x="2379" y="2521"/>
                    <a:pt x="2251" y="2617"/>
                    <a:pt x="2122" y="2681"/>
                  </a:cubicBezTo>
                  <a:cubicBezTo>
                    <a:pt x="2026" y="2746"/>
                    <a:pt x="1929" y="2842"/>
                    <a:pt x="1833" y="2938"/>
                  </a:cubicBezTo>
                  <a:cubicBezTo>
                    <a:pt x="1769" y="3099"/>
                    <a:pt x="1640" y="3324"/>
                    <a:pt x="1479" y="3646"/>
                  </a:cubicBezTo>
                  <a:cubicBezTo>
                    <a:pt x="1254" y="4096"/>
                    <a:pt x="965" y="4674"/>
                    <a:pt x="708" y="5189"/>
                  </a:cubicBezTo>
                  <a:cubicBezTo>
                    <a:pt x="579" y="5414"/>
                    <a:pt x="451" y="5639"/>
                    <a:pt x="354" y="5831"/>
                  </a:cubicBezTo>
                  <a:cubicBezTo>
                    <a:pt x="322" y="5928"/>
                    <a:pt x="258" y="5992"/>
                    <a:pt x="226" y="6056"/>
                  </a:cubicBezTo>
                  <a:cubicBezTo>
                    <a:pt x="194" y="6089"/>
                    <a:pt x="161" y="6121"/>
                    <a:pt x="161" y="6153"/>
                  </a:cubicBezTo>
                  <a:cubicBezTo>
                    <a:pt x="65" y="6217"/>
                    <a:pt x="1" y="6378"/>
                    <a:pt x="1" y="6506"/>
                  </a:cubicBezTo>
                  <a:cubicBezTo>
                    <a:pt x="1" y="6732"/>
                    <a:pt x="129" y="6892"/>
                    <a:pt x="290" y="7021"/>
                  </a:cubicBezTo>
                  <a:cubicBezTo>
                    <a:pt x="419" y="7149"/>
                    <a:pt x="611" y="7246"/>
                    <a:pt x="836" y="7246"/>
                  </a:cubicBezTo>
                  <a:cubicBezTo>
                    <a:pt x="1029" y="7246"/>
                    <a:pt x="1190" y="7182"/>
                    <a:pt x="1351" y="7021"/>
                  </a:cubicBezTo>
                  <a:cubicBezTo>
                    <a:pt x="1518" y="6854"/>
                    <a:pt x="1808" y="6546"/>
                    <a:pt x="2104" y="6201"/>
                  </a:cubicBezTo>
                  <a:lnTo>
                    <a:pt x="2104" y="6201"/>
                  </a:lnTo>
                  <a:lnTo>
                    <a:pt x="1029" y="8757"/>
                  </a:lnTo>
                  <a:lnTo>
                    <a:pt x="997" y="8853"/>
                  </a:lnTo>
                  <a:cubicBezTo>
                    <a:pt x="997" y="8885"/>
                    <a:pt x="997" y="9046"/>
                    <a:pt x="1126" y="9239"/>
                  </a:cubicBezTo>
                  <a:cubicBezTo>
                    <a:pt x="1158" y="9335"/>
                    <a:pt x="1254" y="9464"/>
                    <a:pt x="1383" y="9528"/>
                  </a:cubicBezTo>
                  <a:cubicBezTo>
                    <a:pt x="1511" y="9592"/>
                    <a:pt x="1672" y="9625"/>
                    <a:pt x="1865" y="9625"/>
                  </a:cubicBezTo>
                  <a:cubicBezTo>
                    <a:pt x="2058" y="9625"/>
                    <a:pt x="2283" y="9592"/>
                    <a:pt x="2540" y="9528"/>
                  </a:cubicBezTo>
                  <a:cubicBezTo>
                    <a:pt x="3157" y="9332"/>
                    <a:pt x="3895" y="9014"/>
                    <a:pt x="4075" y="8914"/>
                  </a:cubicBezTo>
                  <a:lnTo>
                    <a:pt x="4075" y="8914"/>
                  </a:lnTo>
                  <a:cubicBezTo>
                    <a:pt x="4175" y="8895"/>
                    <a:pt x="4560" y="8797"/>
                    <a:pt x="5047" y="8596"/>
                  </a:cubicBezTo>
                  <a:cubicBezTo>
                    <a:pt x="5562" y="8403"/>
                    <a:pt x="6172" y="8082"/>
                    <a:pt x="6526" y="7599"/>
                  </a:cubicBezTo>
                  <a:cubicBezTo>
                    <a:pt x="6719" y="7374"/>
                    <a:pt x="6976" y="6957"/>
                    <a:pt x="7265" y="6410"/>
                  </a:cubicBezTo>
                  <a:cubicBezTo>
                    <a:pt x="8039" y="5006"/>
                    <a:pt x="9119" y="2913"/>
                    <a:pt x="9344" y="2474"/>
                  </a:cubicBezTo>
                  <a:lnTo>
                    <a:pt x="9344" y="2474"/>
                  </a:lnTo>
                  <a:cubicBezTo>
                    <a:pt x="9430" y="2420"/>
                    <a:pt x="9760" y="2207"/>
                    <a:pt x="10255" y="1878"/>
                  </a:cubicBezTo>
                  <a:cubicBezTo>
                    <a:pt x="10319" y="1846"/>
                    <a:pt x="10383" y="1781"/>
                    <a:pt x="10383" y="1685"/>
                  </a:cubicBezTo>
                  <a:cubicBezTo>
                    <a:pt x="10383" y="1621"/>
                    <a:pt x="10383" y="1556"/>
                    <a:pt x="10319" y="1492"/>
                  </a:cubicBezTo>
                  <a:cubicBezTo>
                    <a:pt x="9708" y="656"/>
                    <a:pt x="8808" y="238"/>
                    <a:pt x="8133" y="13"/>
                  </a:cubicBezTo>
                  <a:cubicBezTo>
                    <a:pt x="8107" y="5"/>
                    <a:pt x="8079" y="1"/>
                    <a:pt x="8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432;p64">
              <a:extLst>
                <a:ext uri="{FF2B5EF4-FFF2-40B4-BE49-F238E27FC236}">
                  <a16:creationId xmlns:a16="http://schemas.microsoft.com/office/drawing/2014/main" id="{110EC9C1-C1C8-1A8E-A478-AA1B195C9383}"/>
                </a:ext>
              </a:extLst>
            </p:cNvPr>
            <p:cNvSpPr/>
            <p:nvPr/>
          </p:nvSpPr>
          <p:spPr>
            <a:xfrm>
              <a:off x="4783150" y="2218225"/>
              <a:ext cx="904075" cy="420950"/>
            </a:xfrm>
            <a:custGeom>
              <a:avLst/>
              <a:gdLst/>
              <a:ahLst/>
              <a:cxnLst/>
              <a:rect l="l" t="t" r="r" b="b"/>
              <a:pathLst>
                <a:path w="36163" h="16838" extrusionOk="0">
                  <a:moveTo>
                    <a:pt x="34427" y="0"/>
                  </a:moveTo>
                  <a:lnTo>
                    <a:pt x="28287" y="2829"/>
                  </a:lnTo>
                  <a:cubicBezTo>
                    <a:pt x="28287" y="2829"/>
                    <a:pt x="26037" y="7072"/>
                    <a:pt x="25619" y="8711"/>
                  </a:cubicBezTo>
                  <a:cubicBezTo>
                    <a:pt x="25202" y="10383"/>
                    <a:pt x="24559" y="12183"/>
                    <a:pt x="24559" y="12183"/>
                  </a:cubicBezTo>
                  <a:cubicBezTo>
                    <a:pt x="24559" y="12183"/>
                    <a:pt x="20412" y="11540"/>
                    <a:pt x="16844" y="11122"/>
                  </a:cubicBezTo>
                  <a:cubicBezTo>
                    <a:pt x="13276" y="10704"/>
                    <a:pt x="8229" y="9804"/>
                    <a:pt x="6976" y="9547"/>
                  </a:cubicBezTo>
                  <a:cubicBezTo>
                    <a:pt x="5999" y="9347"/>
                    <a:pt x="4379" y="8912"/>
                    <a:pt x="3468" y="8912"/>
                  </a:cubicBezTo>
                  <a:cubicBezTo>
                    <a:pt x="3209" y="8912"/>
                    <a:pt x="3007" y="8947"/>
                    <a:pt x="2893" y="9033"/>
                  </a:cubicBezTo>
                  <a:cubicBezTo>
                    <a:pt x="2411" y="9451"/>
                    <a:pt x="2733" y="9386"/>
                    <a:pt x="3311" y="9611"/>
                  </a:cubicBezTo>
                  <a:cubicBezTo>
                    <a:pt x="3568" y="9726"/>
                    <a:pt x="3895" y="9757"/>
                    <a:pt x="4179" y="9757"/>
                  </a:cubicBezTo>
                  <a:cubicBezTo>
                    <a:pt x="4534" y="9757"/>
                    <a:pt x="4822" y="9708"/>
                    <a:pt x="4822" y="9708"/>
                  </a:cubicBezTo>
                  <a:lnTo>
                    <a:pt x="4822" y="9708"/>
                  </a:lnTo>
                  <a:cubicBezTo>
                    <a:pt x="4822" y="9708"/>
                    <a:pt x="3986" y="9965"/>
                    <a:pt x="3086" y="10286"/>
                  </a:cubicBezTo>
                  <a:cubicBezTo>
                    <a:pt x="2154" y="10608"/>
                    <a:pt x="515" y="11186"/>
                    <a:pt x="258" y="11540"/>
                  </a:cubicBezTo>
                  <a:cubicBezTo>
                    <a:pt x="0" y="11861"/>
                    <a:pt x="579" y="13019"/>
                    <a:pt x="1511" y="13019"/>
                  </a:cubicBezTo>
                  <a:cubicBezTo>
                    <a:pt x="2111" y="13019"/>
                    <a:pt x="2611" y="12990"/>
                    <a:pt x="3021" y="12990"/>
                  </a:cubicBezTo>
                  <a:cubicBezTo>
                    <a:pt x="3226" y="12990"/>
                    <a:pt x="3408" y="12997"/>
                    <a:pt x="3568" y="13019"/>
                  </a:cubicBezTo>
                  <a:cubicBezTo>
                    <a:pt x="4083" y="13115"/>
                    <a:pt x="4308" y="13597"/>
                    <a:pt x="5979" y="13597"/>
                  </a:cubicBezTo>
                  <a:cubicBezTo>
                    <a:pt x="7619" y="13597"/>
                    <a:pt x="9965" y="12279"/>
                    <a:pt x="9965" y="12279"/>
                  </a:cubicBezTo>
                  <a:cubicBezTo>
                    <a:pt x="9965" y="12279"/>
                    <a:pt x="17744" y="15847"/>
                    <a:pt x="22148" y="16587"/>
                  </a:cubicBezTo>
                  <a:cubicBezTo>
                    <a:pt x="23180" y="16760"/>
                    <a:pt x="24005" y="16838"/>
                    <a:pt x="24688" y="16838"/>
                  </a:cubicBezTo>
                  <a:cubicBezTo>
                    <a:pt x="26918" y="16838"/>
                    <a:pt x="27624" y="16006"/>
                    <a:pt x="29027" y="14947"/>
                  </a:cubicBezTo>
                  <a:cubicBezTo>
                    <a:pt x="30859" y="13533"/>
                    <a:pt x="36163" y="4822"/>
                    <a:pt x="35745" y="3086"/>
                  </a:cubicBezTo>
                  <a:cubicBezTo>
                    <a:pt x="35327" y="1350"/>
                    <a:pt x="34427" y="0"/>
                    <a:pt x="34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433;p64">
              <a:extLst>
                <a:ext uri="{FF2B5EF4-FFF2-40B4-BE49-F238E27FC236}">
                  <a16:creationId xmlns:a16="http://schemas.microsoft.com/office/drawing/2014/main" id="{A8CAA0F8-420D-E50C-9AA9-47A8B8118864}"/>
                </a:ext>
              </a:extLst>
            </p:cNvPr>
            <p:cNvSpPr/>
            <p:nvPr/>
          </p:nvSpPr>
          <p:spPr>
            <a:xfrm>
              <a:off x="4781550" y="2211775"/>
              <a:ext cx="902475" cy="433975"/>
            </a:xfrm>
            <a:custGeom>
              <a:avLst/>
              <a:gdLst/>
              <a:ahLst/>
              <a:cxnLst/>
              <a:rect l="l" t="t" r="r" b="b"/>
              <a:pathLst>
                <a:path w="36099" h="17359" extrusionOk="0">
                  <a:moveTo>
                    <a:pt x="34465" y="1"/>
                  </a:moveTo>
                  <a:cubicBezTo>
                    <a:pt x="34420" y="1"/>
                    <a:pt x="34373" y="12"/>
                    <a:pt x="34330" y="33"/>
                  </a:cubicBezTo>
                  <a:cubicBezTo>
                    <a:pt x="34202" y="129"/>
                    <a:pt x="34170" y="290"/>
                    <a:pt x="34266" y="419"/>
                  </a:cubicBezTo>
                  <a:lnTo>
                    <a:pt x="34298" y="483"/>
                  </a:lnTo>
                  <a:cubicBezTo>
                    <a:pt x="34459" y="740"/>
                    <a:pt x="35198" y="1930"/>
                    <a:pt x="35552" y="3408"/>
                  </a:cubicBezTo>
                  <a:cubicBezTo>
                    <a:pt x="35552" y="3440"/>
                    <a:pt x="35552" y="3505"/>
                    <a:pt x="35552" y="3569"/>
                  </a:cubicBezTo>
                  <a:cubicBezTo>
                    <a:pt x="35552" y="3794"/>
                    <a:pt x="35487" y="4115"/>
                    <a:pt x="35359" y="4533"/>
                  </a:cubicBezTo>
                  <a:cubicBezTo>
                    <a:pt x="34877" y="6012"/>
                    <a:pt x="33623" y="8358"/>
                    <a:pt x="32337" y="10448"/>
                  </a:cubicBezTo>
                  <a:cubicBezTo>
                    <a:pt x="31662" y="11509"/>
                    <a:pt x="30987" y="12505"/>
                    <a:pt x="30409" y="13309"/>
                  </a:cubicBezTo>
                  <a:cubicBezTo>
                    <a:pt x="29798" y="14112"/>
                    <a:pt x="29251" y="14723"/>
                    <a:pt x="28930" y="14980"/>
                  </a:cubicBezTo>
                  <a:cubicBezTo>
                    <a:pt x="28223" y="15527"/>
                    <a:pt x="27709" y="16009"/>
                    <a:pt x="27098" y="16330"/>
                  </a:cubicBezTo>
                  <a:cubicBezTo>
                    <a:pt x="26519" y="16652"/>
                    <a:pt x="25844" y="16845"/>
                    <a:pt x="24751" y="16845"/>
                  </a:cubicBezTo>
                  <a:cubicBezTo>
                    <a:pt x="24076" y="16845"/>
                    <a:pt x="23273" y="16748"/>
                    <a:pt x="22244" y="16587"/>
                  </a:cubicBezTo>
                  <a:cubicBezTo>
                    <a:pt x="20090" y="16234"/>
                    <a:pt x="17037" y="15141"/>
                    <a:pt x="14561" y="14177"/>
                  </a:cubicBezTo>
                  <a:cubicBezTo>
                    <a:pt x="13308" y="13662"/>
                    <a:pt x="12215" y="13212"/>
                    <a:pt x="11411" y="12859"/>
                  </a:cubicBezTo>
                  <a:cubicBezTo>
                    <a:pt x="11026" y="12698"/>
                    <a:pt x="10704" y="12537"/>
                    <a:pt x="10479" y="12441"/>
                  </a:cubicBezTo>
                  <a:cubicBezTo>
                    <a:pt x="10254" y="12344"/>
                    <a:pt x="10126" y="12280"/>
                    <a:pt x="10126" y="12280"/>
                  </a:cubicBezTo>
                  <a:cubicBezTo>
                    <a:pt x="10099" y="12267"/>
                    <a:pt x="10067" y="12259"/>
                    <a:pt x="10034" y="12259"/>
                  </a:cubicBezTo>
                  <a:cubicBezTo>
                    <a:pt x="9987" y="12259"/>
                    <a:pt x="9938" y="12275"/>
                    <a:pt x="9901" y="12312"/>
                  </a:cubicBezTo>
                  <a:cubicBezTo>
                    <a:pt x="9901" y="12312"/>
                    <a:pt x="9868" y="12312"/>
                    <a:pt x="9804" y="12344"/>
                  </a:cubicBezTo>
                  <a:cubicBezTo>
                    <a:pt x="9547" y="12473"/>
                    <a:pt x="8968" y="12794"/>
                    <a:pt x="8261" y="13084"/>
                  </a:cubicBezTo>
                  <a:cubicBezTo>
                    <a:pt x="7522" y="13341"/>
                    <a:pt x="6718" y="13598"/>
                    <a:pt x="6043" y="13598"/>
                  </a:cubicBezTo>
                  <a:cubicBezTo>
                    <a:pt x="5240" y="13598"/>
                    <a:pt x="4790" y="13469"/>
                    <a:pt x="4500" y="13341"/>
                  </a:cubicBezTo>
                  <a:cubicBezTo>
                    <a:pt x="4340" y="13309"/>
                    <a:pt x="4243" y="13244"/>
                    <a:pt x="4115" y="13180"/>
                  </a:cubicBezTo>
                  <a:cubicBezTo>
                    <a:pt x="3986" y="13116"/>
                    <a:pt x="3857" y="13052"/>
                    <a:pt x="3665" y="13019"/>
                  </a:cubicBezTo>
                  <a:cubicBezTo>
                    <a:pt x="3504" y="12987"/>
                    <a:pt x="3279" y="12987"/>
                    <a:pt x="3086" y="12987"/>
                  </a:cubicBezTo>
                  <a:cubicBezTo>
                    <a:pt x="2668" y="12987"/>
                    <a:pt x="2154" y="13019"/>
                    <a:pt x="1575" y="13019"/>
                  </a:cubicBezTo>
                  <a:cubicBezTo>
                    <a:pt x="1286" y="13019"/>
                    <a:pt x="1029" y="12859"/>
                    <a:pt x="836" y="12634"/>
                  </a:cubicBezTo>
                  <a:cubicBezTo>
                    <a:pt x="643" y="12409"/>
                    <a:pt x="514" y="12119"/>
                    <a:pt x="514" y="11991"/>
                  </a:cubicBezTo>
                  <a:lnTo>
                    <a:pt x="547" y="11959"/>
                  </a:lnTo>
                  <a:cubicBezTo>
                    <a:pt x="547" y="11959"/>
                    <a:pt x="579" y="11927"/>
                    <a:pt x="611" y="11862"/>
                  </a:cubicBezTo>
                  <a:cubicBezTo>
                    <a:pt x="836" y="11734"/>
                    <a:pt x="1286" y="11541"/>
                    <a:pt x="1800" y="11348"/>
                  </a:cubicBezTo>
                  <a:cubicBezTo>
                    <a:pt x="2282" y="11123"/>
                    <a:pt x="2829" y="10930"/>
                    <a:pt x="3215" y="10801"/>
                  </a:cubicBezTo>
                  <a:cubicBezTo>
                    <a:pt x="3697" y="10641"/>
                    <a:pt x="4115" y="10480"/>
                    <a:pt x="4436" y="10384"/>
                  </a:cubicBezTo>
                  <a:cubicBezTo>
                    <a:pt x="4757" y="10287"/>
                    <a:pt x="4950" y="10223"/>
                    <a:pt x="4950" y="10223"/>
                  </a:cubicBezTo>
                  <a:cubicBezTo>
                    <a:pt x="5079" y="10191"/>
                    <a:pt x="5175" y="10030"/>
                    <a:pt x="5143" y="9901"/>
                  </a:cubicBezTo>
                  <a:cubicBezTo>
                    <a:pt x="5115" y="9790"/>
                    <a:pt x="5015" y="9702"/>
                    <a:pt x="4883" y="9702"/>
                  </a:cubicBezTo>
                  <a:cubicBezTo>
                    <a:pt x="4863" y="9702"/>
                    <a:pt x="4843" y="9704"/>
                    <a:pt x="4822" y="9709"/>
                  </a:cubicBezTo>
                  <a:lnTo>
                    <a:pt x="4790" y="9709"/>
                  </a:lnTo>
                  <a:cubicBezTo>
                    <a:pt x="4790" y="9709"/>
                    <a:pt x="4786" y="9710"/>
                    <a:pt x="4780" y="9712"/>
                  </a:cubicBezTo>
                  <a:lnTo>
                    <a:pt x="4780" y="9712"/>
                  </a:lnTo>
                  <a:cubicBezTo>
                    <a:pt x="4678" y="9741"/>
                    <a:pt x="4460" y="9741"/>
                    <a:pt x="4211" y="9741"/>
                  </a:cubicBezTo>
                  <a:cubicBezTo>
                    <a:pt x="3954" y="9741"/>
                    <a:pt x="3697" y="9709"/>
                    <a:pt x="3504" y="9644"/>
                  </a:cubicBezTo>
                  <a:cubicBezTo>
                    <a:pt x="3369" y="9587"/>
                    <a:pt x="3258" y="9541"/>
                    <a:pt x="3163" y="9506"/>
                  </a:cubicBezTo>
                  <a:lnTo>
                    <a:pt x="3163" y="9506"/>
                  </a:lnTo>
                  <a:cubicBezTo>
                    <a:pt x="3179" y="9494"/>
                    <a:pt x="3215" y="9473"/>
                    <a:pt x="3279" y="9451"/>
                  </a:cubicBezTo>
                  <a:lnTo>
                    <a:pt x="3568" y="9451"/>
                  </a:lnTo>
                  <a:cubicBezTo>
                    <a:pt x="3986" y="9451"/>
                    <a:pt x="4597" y="9548"/>
                    <a:pt x="5240" y="9676"/>
                  </a:cubicBezTo>
                  <a:cubicBezTo>
                    <a:pt x="5850" y="9805"/>
                    <a:pt x="6493" y="9966"/>
                    <a:pt x="6975" y="10062"/>
                  </a:cubicBezTo>
                  <a:cubicBezTo>
                    <a:pt x="8229" y="10319"/>
                    <a:pt x="13276" y="11219"/>
                    <a:pt x="16876" y="11637"/>
                  </a:cubicBezTo>
                  <a:cubicBezTo>
                    <a:pt x="18644" y="11862"/>
                    <a:pt x="20572" y="12119"/>
                    <a:pt x="22051" y="12344"/>
                  </a:cubicBezTo>
                  <a:cubicBezTo>
                    <a:pt x="22790" y="12441"/>
                    <a:pt x="23433" y="12537"/>
                    <a:pt x="23851" y="12602"/>
                  </a:cubicBezTo>
                  <a:cubicBezTo>
                    <a:pt x="24301" y="12666"/>
                    <a:pt x="24558" y="12730"/>
                    <a:pt x="24558" y="12730"/>
                  </a:cubicBezTo>
                  <a:cubicBezTo>
                    <a:pt x="24687" y="12730"/>
                    <a:pt x="24816" y="12666"/>
                    <a:pt x="24848" y="12537"/>
                  </a:cubicBezTo>
                  <a:cubicBezTo>
                    <a:pt x="24848" y="12537"/>
                    <a:pt x="25523" y="10705"/>
                    <a:pt x="25941" y="9034"/>
                  </a:cubicBezTo>
                  <a:cubicBezTo>
                    <a:pt x="26133" y="8262"/>
                    <a:pt x="26808" y="6783"/>
                    <a:pt x="27419" y="5530"/>
                  </a:cubicBezTo>
                  <a:cubicBezTo>
                    <a:pt x="27709" y="4887"/>
                    <a:pt x="27998" y="4308"/>
                    <a:pt x="28223" y="3890"/>
                  </a:cubicBezTo>
                  <a:cubicBezTo>
                    <a:pt x="28448" y="3473"/>
                    <a:pt x="28576" y="3215"/>
                    <a:pt x="28576" y="3215"/>
                  </a:cubicBezTo>
                  <a:cubicBezTo>
                    <a:pt x="28641" y="3087"/>
                    <a:pt x="28609" y="2926"/>
                    <a:pt x="28480" y="2862"/>
                  </a:cubicBezTo>
                  <a:cubicBezTo>
                    <a:pt x="28437" y="2830"/>
                    <a:pt x="28387" y="2815"/>
                    <a:pt x="28337" y="2815"/>
                  </a:cubicBezTo>
                  <a:cubicBezTo>
                    <a:pt x="28237" y="2815"/>
                    <a:pt x="28137" y="2872"/>
                    <a:pt x="28094" y="2958"/>
                  </a:cubicBezTo>
                  <a:cubicBezTo>
                    <a:pt x="28094" y="2958"/>
                    <a:pt x="27548" y="4019"/>
                    <a:pt x="26937" y="5305"/>
                  </a:cubicBezTo>
                  <a:cubicBezTo>
                    <a:pt x="26326" y="6558"/>
                    <a:pt x="25651" y="8037"/>
                    <a:pt x="25426" y="8905"/>
                  </a:cubicBezTo>
                  <a:cubicBezTo>
                    <a:pt x="25233" y="9741"/>
                    <a:pt x="24944" y="10609"/>
                    <a:pt x="24751" y="11251"/>
                  </a:cubicBezTo>
                  <a:cubicBezTo>
                    <a:pt x="24623" y="11573"/>
                    <a:pt x="24526" y="11862"/>
                    <a:pt x="24462" y="12055"/>
                  </a:cubicBezTo>
                  <a:cubicBezTo>
                    <a:pt x="24451" y="12089"/>
                    <a:pt x="24441" y="12120"/>
                    <a:pt x="24431" y="12149"/>
                  </a:cubicBezTo>
                  <a:lnTo>
                    <a:pt x="24431" y="12149"/>
                  </a:lnTo>
                  <a:cubicBezTo>
                    <a:pt x="23524" y="12011"/>
                    <a:pt x="20017" y="11483"/>
                    <a:pt x="16940" y="11123"/>
                  </a:cubicBezTo>
                  <a:cubicBezTo>
                    <a:pt x="13372" y="10705"/>
                    <a:pt x="8325" y="9773"/>
                    <a:pt x="7072" y="9548"/>
                  </a:cubicBezTo>
                  <a:cubicBezTo>
                    <a:pt x="6622" y="9451"/>
                    <a:pt x="5979" y="9291"/>
                    <a:pt x="5336" y="9162"/>
                  </a:cubicBezTo>
                  <a:cubicBezTo>
                    <a:pt x="4693" y="9034"/>
                    <a:pt x="4050" y="8905"/>
                    <a:pt x="3568" y="8905"/>
                  </a:cubicBezTo>
                  <a:cubicBezTo>
                    <a:pt x="3407" y="8905"/>
                    <a:pt x="3279" y="8905"/>
                    <a:pt x="3150" y="8937"/>
                  </a:cubicBezTo>
                  <a:cubicBezTo>
                    <a:pt x="3022" y="8969"/>
                    <a:pt x="2893" y="9001"/>
                    <a:pt x="2797" y="9098"/>
                  </a:cubicBezTo>
                  <a:cubicBezTo>
                    <a:pt x="2700" y="9162"/>
                    <a:pt x="2636" y="9226"/>
                    <a:pt x="2572" y="9291"/>
                  </a:cubicBezTo>
                  <a:cubicBezTo>
                    <a:pt x="2539" y="9355"/>
                    <a:pt x="2475" y="9451"/>
                    <a:pt x="2475" y="9580"/>
                  </a:cubicBezTo>
                  <a:cubicBezTo>
                    <a:pt x="2475" y="9644"/>
                    <a:pt x="2475" y="9741"/>
                    <a:pt x="2539" y="9773"/>
                  </a:cubicBezTo>
                  <a:cubicBezTo>
                    <a:pt x="2604" y="9869"/>
                    <a:pt x="2668" y="9901"/>
                    <a:pt x="2700" y="9934"/>
                  </a:cubicBezTo>
                  <a:cubicBezTo>
                    <a:pt x="2797" y="9966"/>
                    <a:pt x="2861" y="9998"/>
                    <a:pt x="2957" y="10030"/>
                  </a:cubicBezTo>
                  <a:cubicBezTo>
                    <a:pt x="3054" y="10062"/>
                    <a:pt x="3182" y="10094"/>
                    <a:pt x="3279" y="10126"/>
                  </a:cubicBezTo>
                  <a:cubicBezTo>
                    <a:pt x="3317" y="10142"/>
                    <a:pt x="3355" y="10155"/>
                    <a:pt x="3393" y="10168"/>
                  </a:cubicBezTo>
                  <a:lnTo>
                    <a:pt x="3393" y="10168"/>
                  </a:lnTo>
                  <a:cubicBezTo>
                    <a:pt x="3282" y="10206"/>
                    <a:pt x="3168" y="10246"/>
                    <a:pt x="3054" y="10287"/>
                  </a:cubicBezTo>
                  <a:cubicBezTo>
                    <a:pt x="2604" y="10448"/>
                    <a:pt x="1961" y="10705"/>
                    <a:pt x="1382" y="10930"/>
                  </a:cubicBezTo>
                  <a:cubicBezTo>
                    <a:pt x="1093" y="11026"/>
                    <a:pt x="836" y="11155"/>
                    <a:pt x="611" y="11251"/>
                  </a:cubicBezTo>
                  <a:cubicBezTo>
                    <a:pt x="514" y="11316"/>
                    <a:pt x="418" y="11380"/>
                    <a:pt x="322" y="11444"/>
                  </a:cubicBezTo>
                  <a:cubicBezTo>
                    <a:pt x="225" y="11509"/>
                    <a:pt x="161" y="11541"/>
                    <a:pt x="96" y="11637"/>
                  </a:cubicBezTo>
                  <a:cubicBezTo>
                    <a:pt x="32" y="11734"/>
                    <a:pt x="0" y="11894"/>
                    <a:pt x="0" y="11991"/>
                  </a:cubicBezTo>
                  <a:cubicBezTo>
                    <a:pt x="0" y="12344"/>
                    <a:pt x="161" y="12666"/>
                    <a:pt x="418" y="12987"/>
                  </a:cubicBezTo>
                  <a:cubicBezTo>
                    <a:pt x="675" y="13309"/>
                    <a:pt x="1093" y="13566"/>
                    <a:pt x="1575" y="13566"/>
                  </a:cubicBezTo>
                  <a:cubicBezTo>
                    <a:pt x="2186" y="13566"/>
                    <a:pt x="2668" y="13502"/>
                    <a:pt x="3086" y="13502"/>
                  </a:cubicBezTo>
                  <a:cubicBezTo>
                    <a:pt x="3279" y="13502"/>
                    <a:pt x="3440" y="13534"/>
                    <a:pt x="3600" y="13534"/>
                  </a:cubicBezTo>
                  <a:cubicBezTo>
                    <a:pt x="3665" y="13566"/>
                    <a:pt x="3761" y="13598"/>
                    <a:pt x="3857" y="13662"/>
                  </a:cubicBezTo>
                  <a:cubicBezTo>
                    <a:pt x="4050" y="13727"/>
                    <a:pt x="4275" y="13855"/>
                    <a:pt x="4597" y="13952"/>
                  </a:cubicBezTo>
                  <a:cubicBezTo>
                    <a:pt x="4950" y="14048"/>
                    <a:pt x="5400" y="14144"/>
                    <a:pt x="6043" y="14144"/>
                  </a:cubicBezTo>
                  <a:cubicBezTo>
                    <a:pt x="6943" y="14144"/>
                    <a:pt x="7940" y="13791"/>
                    <a:pt x="8743" y="13437"/>
                  </a:cubicBezTo>
                  <a:cubicBezTo>
                    <a:pt x="9312" y="13210"/>
                    <a:pt x="9784" y="12966"/>
                    <a:pt x="10012" y="12843"/>
                  </a:cubicBezTo>
                  <a:lnTo>
                    <a:pt x="10012" y="12843"/>
                  </a:lnTo>
                  <a:cubicBezTo>
                    <a:pt x="10459" y="13040"/>
                    <a:pt x="12212" y="13802"/>
                    <a:pt x="14369" y="14659"/>
                  </a:cubicBezTo>
                  <a:cubicBezTo>
                    <a:pt x="16876" y="15655"/>
                    <a:pt x="19930" y="16716"/>
                    <a:pt x="22148" y="17102"/>
                  </a:cubicBezTo>
                  <a:cubicBezTo>
                    <a:pt x="23208" y="17295"/>
                    <a:pt x="24044" y="17359"/>
                    <a:pt x="24751" y="17359"/>
                  </a:cubicBezTo>
                  <a:cubicBezTo>
                    <a:pt x="25908" y="17359"/>
                    <a:pt x="26680" y="17166"/>
                    <a:pt x="27355" y="16780"/>
                  </a:cubicBezTo>
                  <a:cubicBezTo>
                    <a:pt x="28030" y="16427"/>
                    <a:pt x="28576" y="15945"/>
                    <a:pt x="29251" y="15398"/>
                  </a:cubicBezTo>
                  <a:cubicBezTo>
                    <a:pt x="29734" y="15012"/>
                    <a:pt x="30377" y="14241"/>
                    <a:pt x="31084" y="13277"/>
                  </a:cubicBezTo>
                  <a:cubicBezTo>
                    <a:pt x="32177" y="11766"/>
                    <a:pt x="33430" y="9773"/>
                    <a:pt x="34395" y="7941"/>
                  </a:cubicBezTo>
                  <a:cubicBezTo>
                    <a:pt x="34877" y="7041"/>
                    <a:pt x="35295" y="6173"/>
                    <a:pt x="35616" y="5401"/>
                  </a:cubicBezTo>
                  <a:cubicBezTo>
                    <a:pt x="35905" y="4662"/>
                    <a:pt x="36098" y="4051"/>
                    <a:pt x="36098" y="3569"/>
                  </a:cubicBezTo>
                  <a:cubicBezTo>
                    <a:pt x="36098" y="3473"/>
                    <a:pt x="36098" y="3376"/>
                    <a:pt x="36066" y="3280"/>
                  </a:cubicBezTo>
                  <a:cubicBezTo>
                    <a:pt x="35648" y="1480"/>
                    <a:pt x="34716" y="129"/>
                    <a:pt x="34684" y="129"/>
                  </a:cubicBezTo>
                  <a:cubicBezTo>
                    <a:pt x="34641" y="44"/>
                    <a:pt x="34555" y="1"/>
                    <a:pt x="34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434;p64">
              <a:extLst>
                <a:ext uri="{FF2B5EF4-FFF2-40B4-BE49-F238E27FC236}">
                  <a16:creationId xmlns:a16="http://schemas.microsoft.com/office/drawing/2014/main" id="{56919457-B7EB-6F9A-E80F-BC1256ECAA58}"/>
                </a:ext>
              </a:extLst>
            </p:cNvPr>
            <p:cNvSpPr/>
            <p:nvPr/>
          </p:nvSpPr>
          <p:spPr>
            <a:xfrm>
              <a:off x="4783150" y="2441025"/>
              <a:ext cx="293350" cy="117150"/>
            </a:xfrm>
            <a:custGeom>
              <a:avLst/>
              <a:gdLst/>
              <a:ahLst/>
              <a:cxnLst/>
              <a:rect l="l" t="t" r="r" b="b"/>
              <a:pathLst>
                <a:path w="11734" h="4686" extrusionOk="0">
                  <a:moveTo>
                    <a:pt x="3468" y="0"/>
                  </a:moveTo>
                  <a:cubicBezTo>
                    <a:pt x="3209" y="0"/>
                    <a:pt x="3007" y="35"/>
                    <a:pt x="2893" y="121"/>
                  </a:cubicBezTo>
                  <a:cubicBezTo>
                    <a:pt x="2411" y="539"/>
                    <a:pt x="2733" y="474"/>
                    <a:pt x="3311" y="699"/>
                  </a:cubicBezTo>
                  <a:cubicBezTo>
                    <a:pt x="3568" y="814"/>
                    <a:pt x="3895" y="845"/>
                    <a:pt x="4179" y="845"/>
                  </a:cubicBezTo>
                  <a:cubicBezTo>
                    <a:pt x="4534" y="845"/>
                    <a:pt x="4822" y="796"/>
                    <a:pt x="4822" y="796"/>
                  </a:cubicBezTo>
                  <a:lnTo>
                    <a:pt x="4822" y="796"/>
                  </a:lnTo>
                  <a:cubicBezTo>
                    <a:pt x="4822" y="796"/>
                    <a:pt x="3986" y="1053"/>
                    <a:pt x="3086" y="1374"/>
                  </a:cubicBezTo>
                  <a:cubicBezTo>
                    <a:pt x="2154" y="1696"/>
                    <a:pt x="515" y="2274"/>
                    <a:pt x="258" y="2628"/>
                  </a:cubicBezTo>
                  <a:cubicBezTo>
                    <a:pt x="0" y="2949"/>
                    <a:pt x="579" y="4107"/>
                    <a:pt x="1511" y="4107"/>
                  </a:cubicBezTo>
                  <a:cubicBezTo>
                    <a:pt x="2111" y="4107"/>
                    <a:pt x="2611" y="4078"/>
                    <a:pt x="3021" y="4078"/>
                  </a:cubicBezTo>
                  <a:cubicBezTo>
                    <a:pt x="3226" y="4078"/>
                    <a:pt x="3408" y="4085"/>
                    <a:pt x="3568" y="4107"/>
                  </a:cubicBezTo>
                  <a:cubicBezTo>
                    <a:pt x="4083" y="4203"/>
                    <a:pt x="4308" y="4685"/>
                    <a:pt x="5979" y="4685"/>
                  </a:cubicBezTo>
                  <a:cubicBezTo>
                    <a:pt x="7619" y="4685"/>
                    <a:pt x="9965" y="3367"/>
                    <a:pt x="9965" y="3367"/>
                  </a:cubicBezTo>
                  <a:cubicBezTo>
                    <a:pt x="9965" y="3367"/>
                    <a:pt x="10576" y="3657"/>
                    <a:pt x="11540" y="4074"/>
                  </a:cubicBezTo>
                  <a:lnTo>
                    <a:pt x="11733" y="1471"/>
                  </a:lnTo>
                  <a:cubicBezTo>
                    <a:pt x="9579" y="1117"/>
                    <a:pt x="7683" y="764"/>
                    <a:pt x="6976" y="635"/>
                  </a:cubicBezTo>
                  <a:cubicBezTo>
                    <a:pt x="5999" y="435"/>
                    <a:pt x="4379" y="0"/>
                    <a:pt x="3468"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435;p64">
              <a:extLst>
                <a:ext uri="{FF2B5EF4-FFF2-40B4-BE49-F238E27FC236}">
                  <a16:creationId xmlns:a16="http://schemas.microsoft.com/office/drawing/2014/main" id="{271E5042-3B0F-E691-2BBF-6C11D4EC601E}"/>
                </a:ext>
              </a:extLst>
            </p:cNvPr>
            <p:cNvSpPr/>
            <p:nvPr/>
          </p:nvSpPr>
          <p:spPr>
            <a:xfrm>
              <a:off x="4781550" y="2434375"/>
              <a:ext cx="302175" cy="131025"/>
            </a:xfrm>
            <a:custGeom>
              <a:avLst/>
              <a:gdLst/>
              <a:ahLst/>
              <a:cxnLst/>
              <a:rect l="l" t="t" r="r" b="b"/>
              <a:pathLst>
                <a:path w="12087" h="5241" extrusionOk="0">
                  <a:moveTo>
                    <a:pt x="3568" y="547"/>
                  </a:moveTo>
                  <a:cubicBezTo>
                    <a:pt x="3986" y="547"/>
                    <a:pt x="4597" y="644"/>
                    <a:pt x="5240" y="772"/>
                  </a:cubicBezTo>
                  <a:cubicBezTo>
                    <a:pt x="5850" y="901"/>
                    <a:pt x="6493" y="1062"/>
                    <a:pt x="6975" y="1158"/>
                  </a:cubicBezTo>
                  <a:cubicBezTo>
                    <a:pt x="7656" y="1282"/>
                    <a:pt x="9439" y="1614"/>
                    <a:pt x="11521" y="1954"/>
                  </a:cubicBezTo>
                  <a:lnTo>
                    <a:pt x="11521" y="1954"/>
                  </a:lnTo>
                  <a:lnTo>
                    <a:pt x="11374" y="3947"/>
                  </a:lnTo>
                  <a:lnTo>
                    <a:pt x="11374" y="3947"/>
                  </a:lnTo>
                  <a:cubicBezTo>
                    <a:pt x="11041" y="3803"/>
                    <a:pt x="10764" y="3667"/>
                    <a:pt x="10543" y="3569"/>
                  </a:cubicBezTo>
                  <a:cubicBezTo>
                    <a:pt x="10286" y="3473"/>
                    <a:pt x="10126" y="3376"/>
                    <a:pt x="10126" y="3376"/>
                  </a:cubicBezTo>
                  <a:cubicBezTo>
                    <a:pt x="10099" y="3363"/>
                    <a:pt x="10067" y="3355"/>
                    <a:pt x="10034" y="3355"/>
                  </a:cubicBezTo>
                  <a:cubicBezTo>
                    <a:pt x="9987" y="3355"/>
                    <a:pt x="9938" y="3371"/>
                    <a:pt x="9901" y="3408"/>
                  </a:cubicBezTo>
                  <a:cubicBezTo>
                    <a:pt x="9901" y="3408"/>
                    <a:pt x="9868" y="3408"/>
                    <a:pt x="9804" y="3440"/>
                  </a:cubicBezTo>
                  <a:cubicBezTo>
                    <a:pt x="9547" y="3569"/>
                    <a:pt x="8968" y="3890"/>
                    <a:pt x="8261" y="4180"/>
                  </a:cubicBezTo>
                  <a:cubicBezTo>
                    <a:pt x="7522" y="4437"/>
                    <a:pt x="6718" y="4694"/>
                    <a:pt x="6043" y="4694"/>
                  </a:cubicBezTo>
                  <a:cubicBezTo>
                    <a:pt x="5240" y="4694"/>
                    <a:pt x="4790" y="4565"/>
                    <a:pt x="4500" y="4437"/>
                  </a:cubicBezTo>
                  <a:cubicBezTo>
                    <a:pt x="4340" y="4405"/>
                    <a:pt x="4243" y="4340"/>
                    <a:pt x="4115" y="4276"/>
                  </a:cubicBezTo>
                  <a:cubicBezTo>
                    <a:pt x="3986" y="4212"/>
                    <a:pt x="3857" y="4148"/>
                    <a:pt x="3665" y="4115"/>
                  </a:cubicBezTo>
                  <a:cubicBezTo>
                    <a:pt x="3504" y="4083"/>
                    <a:pt x="3279" y="4083"/>
                    <a:pt x="3086" y="4083"/>
                  </a:cubicBezTo>
                  <a:cubicBezTo>
                    <a:pt x="2668" y="4083"/>
                    <a:pt x="2154" y="4115"/>
                    <a:pt x="1575" y="4115"/>
                  </a:cubicBezTo>
                  <a:cubicBezTo>
                    <a:pt x="1286" y="4115"/>
                    <a:pt x="1029" y="3955"/>
                    <a:pt x="836" y="3730"/>
                  </a:cubicBezTo>
                  <a:cubicBezTo>
                    <a:pt x="643" y="3505"/>
                    <a:pt x="514" y="3215"/>
                    <a:pt x="514" y="3087"/>
                  </a:cubicBezTo>
                  <a:lnTo>
                    <a:pt x="547" y="3055"/>
                  </a:lnTo>
                  <a:cubicBezTo>
                    <a:pt x="547" y="3055"/>
                    <a:pt x="579" y="3023"/>
                    <a:pt x="611" y="2958"/>
                  </a:cubicBezTo>
                  <a:cubicBezTo>
                    <a:pt x="836" y="2830"/>
                    <a:pt x="1286" y="2637"/>
                    <a:pt x="1800" y="2444"/>
                  </a:cubicBezTo>
                  <a:cubicBezTo>
                    <a:pt x="2282" y="2219"/>
                    <a:pt x="2829" y="2026"/>
                    <a:pt x="3215" y="1897"/>
                  </a:cubicBezTo>
                  <a:cubicBezTo>
                    <a:pt x="3697" y="1737"/>
                    <a:pt x="4115" y="1576"/>
                    <a:pt x="4436" y="1480"/>
                  </a:cubicBezTo>
                  <a:cubicBezTo>
                    <a:pt x="4757" y="1383"/>
                    <a:pt x="4950" y="1319"/>
                    <a:pt x="4950" y="1319"/>
                  </a:cubicBezTo>
                  <a:cubicBezTo>
                    <a:pt x="5079" y="1287"/>
                    <a:pt x="5175" y="1126"/>
                    <a:pt x="5143" y="997"/>
                  </a:cubicBezTo>
                  <a:cubicBezTo>
                    <a:pt x="5115" y="886"/>
                    <a:pt x="5015" y="798"/>
                    <a:pt x="4883" y="798"/>
                  </a:cubicBezTo>
                  <a:cubicBezTo>
                    <a:pt x="4863" y="798"/>
                    <a:pt x="4843" y="800"/>
                    <a:pt x="4822" y="805"/>
                  </a:cubicBezTo>
                  <a:lnTo>
                    <a:pt x="4790" y="805"/>
                  </a:lnTo>
                  <a:cubicBezTo>
                    <a:pt x="4790" y="805"/>
                    <a:pt x="4786" y="806"/>
                    <a:pt x="4780" y="808"/>
                  </a:cubicBezTo>
                  <a:lnTo>
                    <a:pt x="4780" y="808"/>
                  </a:lnTo>
                  <a:cubicBezTo>
                    <a:pt x="4678" y="837"/>
                    <a:pt x="4460" y="837"/>
                    <a:pt x="4211" y="837"/>
                  </a:cubicBezTo>
                  <a:cubicBezTo>
                    <a:pt x="3954" y="837"/>
                    <a:pt x="3697" y="805"/>
                    <a:pt x="3504" y="740"/>
                  </a:cubicBezTo>
                  <a:cubicBezTo>
                    <a:pt x="3369" y="683"/>
                    <a:pt x="3258" y="637"/>
                    <a:pt x="3163" y="602"/>
                  </a:cubicBezTo>
                  <a:lnTo>
                    <a:pt x="3163" y="602"/>
                  </a:lnTo>
                  <a:cubicBezTo>
                    <a:pt x="3179" y="590"/>
                    <a:pt x="3215" y="569"/>
                    <a:pt x="3279" y="547"/>
                  </a:cubicBezTo>
                  <a:close/>
                  <a:moveTo>
                    <a:pt x="3568" y="1"/>
                  </a:moveTo>
                  <a:cubicBezTo>
                    <a:pt x="3407" y="1"/>
                    <a:pt x="3279" y="1"/>
                    <a:pt x="3150" y="33"/>
                  </a:cubicBezTo>
                  <a:cubicBezTo>
                    <a:pt x="3022" y="65"/>
                    <a:pt x="2893" y="97"/>
                    <a:pt x="2797" y="194"/>
                  </a:cubicBezTo>
                  <a:cubicBezTo>
                    <a:pt x="2700" y="258"/>
                    <a:pt x="2636" y="322"/>
                    <a:pt x="2572" y="387"/>
                  </a:cubicBezTo>
                  <a:cubicBezTo>
                    <a:pt x="2539" y="451"/>
                    <a:pt x="2475" y="547"/>
                    <a:pt x="2475" y="676"/>
                  </a:cubicBezTo>
                  <a:cubicBezTo>
                    <a:pt x="2475" y="740"/>
                    <a:pt x="2475" y="837"/>
                    <a:pt x="2539" y="869"/>
                  </a:cubicBezTo>
                  <a:cubicBezTo>
                    <a:pt x="2604" y="965"/>
                    <a:pt x="2668" y="997"/>
                    <a:pt x="2700" y="1030"/>
                  </a:cubicBezTo>
                  <a:cubicBezTo>
                    <a:pt x="2797" y="1062"/>
                    <a:pt x="2861" y="1094"/>
                    <a:pt x="2957" y="1126"/>
                  </a:cubicBezTo>
                  <a:cubicBezTo>
                    <a:pt x="3054" y="1158"/>
                    <a:pt x="3182" y="1190"/>
                    <a:pt x="3279" y="1222"/>
                  </a:cubicBezTo>
                  <a:cubicBezTo>
                    <a:pt x="3317" y="1238"/>
                    <a:pt x="3355" y="1251"/>
                    <a:pt x="3393" y="1264"/>
                  </a:cubicBezTo>
                  <a:lnTo>
                    <a:pt x="3393" y="1264"/>
                  </a:lnTo>
                  <a:cubicBezTo>
                    <a:pt x="3282" y="1302"/>
                    <a:pt x="3168" y="1342"/>
                    <a:pt x="3054" y="1383"/>
                  </a:cubicBezTo>
                  <a:cubicBezTo>
                    <a:pt x="2604" y="1544"/>
                    <a:pt x="1961" y="1801"/>
                    <a:pt x="1382" y="2026"/>
                  </a:cubicBezTo>
                  <a:cubicBezTo>
                    <a:pt x="1093" y="2122"/>
                    <a:pt x="836" y="2251"/>
                    <a:pt x="611" y="2347"/>
                  </a:cubicBezTo>
                  <a:cubicBezTo>
                    <a:pt x="514" y="2412"/>
                    <a:pt x="418" y="2476"/>
                    <a:pt x="322" y="2540"/>
                  </a:cubicBezTo>
                  <a:cubicBezTo>
                    <a:pt x="225" y="2605"/>
                    <a:pt x="161" y="2637"/>
                    <a:pt x="96" y="2733"/>
                  </a:cubicBezTo>
                  <a:cubicBezTo>
                    <a:pt x="32" y="2830"/>
                    <a:pt x="0" y="2990"/>
                    <a:pt x="0" y="3087"/>
                  </a:cubicBezTo>
                  <a:cubicBezTo>
                    <a:pt x="0" y="3440"/>
                    <a:pt x="161" y="3762"/>
                    <a:pt x="418" y="4083"/>
                  </a:cubicBezTo>
                  <a:cubicBezTo>
                    <a:pt x="675" y="4405"/>
                    <a:pt x="1093" y="4662"/>
                    <a:pt x="1575" y="4662"/>
                  </a:cubicBezTo>
                  <a:cubicBezTo>
                    <a:pt x="2186" y="4662"/>
                    <a:pt x="2668" y="4598"/>
                    <a:pt x="3086" y="4598"/>
                  </a:cubicBezTo>
                  <a:cubicBezTo>
                    <a:pt x="3279" y="4598"/>
                    <a:pt x="3440" y="4630"/>
                    <a:pt x="3600" y="4630"/>
                  </a:cubicBezTo>
                  <a:cubicBezTo>
                    <a:pt x="3665" y="4662"/>
                    <a:pt x="3761" y="4694"/>
                    <a:pt x="3857" y="4758"/>
                  </a:cubicBezTo>
                  <a:cubicBezTo>
                    <a:pt x="4050" y="4823"/>
                    <a:pt x="4275" y="4951"/>
                    <a:pt x="4597" y="5048"/>
                  </a:cubicBezTo>
                  <a:cubicBezTo>
                    <a:pt x="4950" y="5144"/>
                    <a:pt x="5400" y="5240"/>
                    <a:pt x="6043" y="5240"/>
                  </a:cubicBezTo>
                  <a:cubicBezTo>
                    <a:pt x="6943" y="5240"/>
                    <a:pt x="7940" y="4887"/>
                    <a:pt x="8743" y="4533"/>
                  </a:cubicBezTo>
                  <a:cubicBezTo>
                    <a:pt x="9314" y="4305"/>
                    <a:pt x="9787" y="4061"/>
                    <a:pt x="10014" y="3938"/>
                  </a:cubicBezTo>
                  <a:lnTo>
                    <a:pt x="10014" y="3938"/>
                  </a:lnTo>
                  <a:cubicBezTo>
                    <a:pt x="10234" y="4031"/>
                    <a:pt x="10763" y="4253"/>
                    <a:pt x="11508" y="4565"/>
                  </a:cubicBezTo>
                  <a:cubicBezTo>
                    <a:pt x="11540" y="4582"/>
                    <a:pt x="11580" y="4590"/>
                    <a:pt x="11620" y="4590"/>
                  </a:cubicBezTo>
                  <a:cubicBezTo>
                    <a:pt x="11660" y="4590"/>
                    <a:pt x="11701" y="4582"/>
                    <a:pt x="11733" y="4565"/>
                  </a:cubicBezTo>
                  <a:cubicBezTo>
                    <a:pt x="11797" y="4501"/>
                    <a:pt x="11861" y="4437"/>
                    <a:pt x="11861" y="4340"/>
                  </a:cubicBezTo>
                  <a:lnTo>
                    <a:pt x="12086" y="1769"/>
                  </a:lnTo>
                  <a:cubicBezTo>
                    <a:pt x="12086" y="1608"/>
                    <a:pt x="11990" y="1512"/>
                    <a:pt x="11861" y="1480"/>
                  </a:cubicBezTo>
                  <a:cubicBezTo>
                    <a:pt x="9676" y="1126"/>
                    <a:pt x="7779" y="772"/>
                    <a:pt x="7104" y="644"/>
                  </a:cubicBezTo>
                  <a:cubicBezTo>
                    <a:pt x="6622" y="547"/>
                    <a:pt x="5979" y="387"/>
                    <a:pt x="5336" y="258"/>
                  </a:cubicBezTo>
                  <a:cubicBezTo>
                    <a:pt x="4693" y="130"/>
                    <a:pt x="4050" y="1"/>
                    <a:pt x="3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436;p64">
              <a:extLst>
                <a:ext uri="{FF2B5EF4-FFF2-40B4-BE49-F238E27FC236}">
                  <a16:creationId xmlns:a16="http://schemas.microsoft.com/office/drawing/2014/main" id="{A3CD8EB4-90D9-AD09-8F8B-B4C060392BB4}"/>
                </a:ext>
              </a:extLst>
            </p:cNvPr>
            <p:cNvSpPr/>
            <p:nvPr/>
          </p:nvSpPr>
          <p:spPr>
            <a:xfrm>
              <a:off x="4674150" y="1969900"/>
              <a:ext cx="309925" cy="357350"/>
            </a:xfrm>
            <a:custGeom>
              <a:avLst/>
              <a:gdLst/>
              <a:ahLst/>
              <a:cxnLst/>
              <a:rect l="l" t="t" r="r" b="b"/>
              <a:pathLst>
                <a:path w="12397" h="14294" extrusionOk="0">
                  <a:moveTo>
                    <a:pt x="10757" y="0"/>
                  </a:moveTo>
                  <a:cubicBezTo>
                    <a:pt x="10757" y="0"/>
                    <a:pt x="6868" y="1897"/>
                    <a:pt x="5357" y="3215"/>
                  </a:cubicBezTo>
                  <a:cubicBezTo>
                    <a:pt x="3878" y="4565"/>
                    <a:pt x="149" y="12922"/>
                    <a:pt x="53" y="13501"/>
                  </a:cubicBezTo>
                  <a:cubicBezTo>
                    <a:pt x="1" y="13972"/>
                    <a:pt x="1904" y="14293"/>
                    <a:pt x="2790" y="14293"/>
                  </a:cubicBezTo>
                  <a:cubicBezTo>
                    <a:pt x="2993" y="14293"/>
                    <a:pt x="3143" y="14276"/>
                    <a:pt x="3203" y="14240"/>
                  </a:cubicBezTo>
                  <a:cubicBezTo>
                    <a:pt x="3525" y="14080"/>
                    <a:pt x="9439" y="7297"/>
                    <a:pt x="10918" y="6140"/>
                  </a:cubicBezTo>
                  <a:cubicBezTo>
                    <a:pt x="12396" y="4983"/>
                    <a:pt x="11754" y="3568"/>
                    <a:pt x="11754" y="3568"/>
                  </a:cubicBezTo>
                  <a:lnTo>
                    <a:pt x="10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437;p64">
              <a:extLst>
                <a:ext uri="{FF2B5EF4-FFF2-40B4-BE49-F238E27FC236}">
                  <a16:creationId xmlns:a16="http://schemas.microsoft.com/office/drawing/2014/main" id="{E82FE7E1-C3B3-7C81-CB6F-D0DD63573D5B}"/>
                </a:ext>
              </a:extLst>
            </p:cNvPr>
            <p:cNvSpPr/>
            <p:nvPr/>
          </p:nvSpPr>
          <p:spPr>
            <a:xfrm>
              <a:off x="4669025" y="1962850"/>
              <a:ext cx="309425" cy="371100"/>
            </a:xfrm>
            <a:custGeom>
              <a:avLst/>
              <a:gdLst/>
              <a:ahLst/>
              <a:cxnLst/>
              <a:rect l="l" t="t" r="r" b="b"/>
              <a:pathLst>
                <a:path w="12377" h="14844" extrusionOk="0">
                  <a:moveTo>
                    <a:pt x="10941" y="0"/>
                  </a:moveTo>
                  <a:cubicBezTo>
                    <a:pt x="10905" y="0"/>
                    <a:pt x="10868" y="8"/>
                    <a:pt x="10834" y="25"/>
                  </a:cubicBezTo>
                  <a:cubicBezTo>
                    <a:pt x="10834" y="25"/>
                    <a:pt x="9869" y="507"/>
                    <a:pt x="8680" y="1150"/>
                  </a:cubicBezTo>
                  <a:cubicBezTo>
                    <a:pt x="7523" y="1825"/>
                    <a:pt x="6173" y="2629"/>
                    <a:pt x="5401" y="3304"/>
                  </a:cubicBezTo>
                  <a:cubicBezTo>
                    <a:pt x="5176" y="3497"/>
                    <a:pt x="4951" y="3786"/>
                    <a:pt x="4694" y="4172"/>
                  </a:cubicBezTo>
                  <a:cubicBezTo>
                    <a:pt x="3826" y="5426"/>
                    <a:pt x="2669" y="7676"/>
                    <a:pt x="1737" y="9669"/>
                  </a:cubicBezTo>
                  <a:cubicBezTo>
                    <a:pt x="1254" y="10697"/>
                    <a:pt x="837" y="11629"/>
                    <a:pt x="547" y="12337"/>
                  </a:cubicBezTo>
                  <a:cubicBezTo>
                    <a:pt x="387" y="12690"/>
                    <a:pt x="258" y="13012"/>
                    <a:pt x="162" y="13237"/>
                  </a:cubicBezTo>
                  <a:cubicBezTo>
                    <a:pt x="129" y="13365"/>
                    <a:pt x="65" y="13462"/>
                    <a:pt x="65" y="13558"/>
                  </a:cubicBezTo>
                  <a:cubicBezTo>
                    <a:pt x="33" y="13622"/>
                    <a:pt x="1" y="13687"/>
                    <a:pt x="1" y="13751"/>
                  </a:cubicBezTo>
                  <a:lnTo>
                    <a:pt x="1" y="13815"/>
                  </a:lnTo>
                  <a:cubicBezTo>
                    <a:pt x="1" y="13976"/>
                    <a:pt x="65" y="14105"/>
                    <a:pt x="162" y="14169"/>
                  </a:cubicBezTo>
                  <a:cubicBezTo>
                    <a:pt x="322" y="14330"/>
                    <a:pt x="515" y="14394"/>
                    <a:pt x="740" y="14490"/>
                  </a:cubicBezTo>
                  <a:cubicBezTo>
                    <a:pt x="1415" y="14715"/>
                    <a:pt x="2444" y="14844"/>
                    <a:pt x="3022" y="14844"/>
                  </a:cubicBezTo>
                  <a:lnTo>
                    <a:pt x="3312" y="14844"/>
                  </a:lnTo>
                  <a:cubicBezTo>
                    <a:pt x="3376" y="14812"/>
                    <a:pt x="3440" y="14812"/>
                    <a:pt x="3537" y="14780"/>
                  </a:cubicBezTo>
                  <a:cubicBezTo>
                    <a:pt x="3569" y="14747"/>
                    <a:pt x="3601" y="14715"/>
                    <a:pt x="3633" y="14715"/>
                  </a:cubicBezTo>
                  <a:cubicBezTo>
                    <a:pt x="3730" y="14619"/>
                    <a:pt x="3890" y="14458"/>
                    <a:pt x="4115" y="14233"/>
                  </a:cubicBezTo>
                  <a:cubicBezTo>
                    <a:pt x="4887" y="13430"/>
                    <a:pt x="6365" y="11758"/>
                    <a:pt x="7812" y="10183"/>
                  </a:cubicBezTo>
                  <a:cubicBezTo>
                    <a:pt x="8551" y="9379"/>
                    <a:pt x="9258" y="8608"/>
                    <a:pt x="9869" y="7965"/>
                  </a:cubicBezTo>
                  <a:cubicBezTo>
                    <a:pt x="10480" y="7354"/>
                    <a:pt x="10994" y="6840"/>
                    <a:pt x="11284" y="6615"/>
                  </a:cubicBezTo>
                  <a:cubicBezTo>
                    <a:pt x="12151" y="5972"/>
                    <a:pt x="12376" y="5168"/>
                    <a:pt x="12376" y="4590"/>
                  </a:cubicBezTo>
                  <a:cubicBezTo>
                    <a:pt x="12376" y="4108"/>
                    <a:pt x="12216" y="3754"/>
                    <a:pt x="12184" y="3722"/>
                  </a:cubicBezTo>
                  <a:cubicBezTo>
                    <a:pt x="12137" y="3628"/>
                    <a:pt x="12038" y="3568"/>
                    <a:pt x="11938" y="3568"/>
                  </a:cubicBezTo>
                  <a:cubicBezTo>
                    <a:pt x="11901" y="3568"/>
                    <a:pt x="11864" y="3576"/>
                    <a:pt x="11830" y="3593"/>
                  </a:cubicBezTo>
                  <a:cubicBezTo>
                    <a:pt x="11701" y="3658"/>
                    <a:pt x="11637" y="3818"/>
                    <a:pt x="11701" y="3947"/>
                  </a:cubicBezTo>
                  <a:cubicBezTo>
                    <a:pt x="11701" y="3979"/>
                    <a:pt x="11830" y="4236"/>
                    <a:pt x="11830" y="4590"/>
                  </a:cubicBezTo>
                  <a:cubicBezTo>
                    <a:pt x="11830" y="5040"/>
                    <a:pt x="11669" y="5618"/>
                    <a:pt x="10962" y="6197"/>
                  </a:cubicBezTo>
                  <a:cubicBezTo>
                    <a:pt x="10544" y="6518"/>
                    <a:pt x="9901" y="7161"/>
                    <a:pt x="9130" y="7965"/>
                  </a:cubicBezTo>
                  <a:cubicBezTo>
                    <a:pt x="7973" y="9186"/>
                    <a:pt x="6558" y="10729"/>
                    <a:pt x="5401" y="12015"/>
                  </a:cubicBezTo>
                  <a:cubicBezTo>
                    <a:pt x="4823" y="12658"/>
                    <a:pt x="4308" y="13237"/>
                    <a:pt x="3922" y="13655"/>
                  </a:cubicBezTo>
                  <a:cubicBezTo>
                    <a:pt x="3730" y="13847"/>
                    <a:pt x="3569" y="14008"/>
                    <a:pt x="3440" y="14137"/>
                  </a:cubicBezTo>
                  <a:cubicBezTo>
                    <a:pt x="3408" y="14201"/>
                    <a:pt x="3344" y="14233"/>
                    <a:pt x="3312" y="14265"/>
                  </a:cubicBezTo>
                  <a:lnTo>
                    <a:pt x="3280" y="14297"/>
                  </a:lnTo>
                  <a:lnTo>
                    <a:pt x="3022" y="14297"/>
                  </a:lnTo>
                  <a:cubicBezTo>
                    <a:pt x="2637" y="14297"/>
                    <a:pt x="1930" y="14233"/>
                    <a:pt x="1383" y="14105"/>
                  </a:cubicBezTo>
                  <a:cubicBezTo>
                    <a:pt x="1094" y="14040"/>
                    <a:pt x="837" y="13976"/>
                    <a:pt x="676" y="13880"/>
                  </a:cubicBezTo>
                  <a:cubicBezTo>
                    <a:pt x="618" y="13850"/>
                    <a:pt x="560" y="13821"/>
                    <a:pt x="525" y="13792"/>
                  </a:cubicBezTo>
                  <a:lnTo>
                    <a:pt x="525" y="13792"/>
                  </a:lnTo>
                  <a:cubicBezTo>
                    <a:pt x="560" y="13707"/>
                    <a:pt x="624" y="13498"/>
                    <a:pt x="740" y="13237"/>
                  </a:cubicBezTo>
                  <a:cubicBezTo>
                    <a:pt x="1158" y="12176"/>
                    <a:pt x="2090" y="10086"/>
                    <a:pt x="3119" y="8094"/>
                  </a:cubicBezTo>
                  <a:cubicBezTo>
                    <a:pt x="3601" y="7097"/>
                    <a:pt x="4115" y="6133"/>
                    <a:pt x="4565" y="5329"/>
                  </a:cubicBezTo>
                  <a:cubicBezTo>
                    <a:pt x="5048" y="4558"/>
                    <a:pt x="5465" y="3947"/>
                    <a:pt x="5755" y="3722"/>
                  </a:cubicBezTo>
                  <a:cubicBezTo>
                    <a:pt x="6462" y="3079"/>
                    <a:pt x="7812" y="2275"/>
                    <a:pt x="8937" y="1632"/>
                  </a:cubicBezTo>
                  <a:cubicBezTo>
                    <a:pt x="9516" y="1311"/>
                    <a:pt x="10062" y="1022"/>
                    <a:pt x="10448" y="829"/>
                  </a:cubicBezTo>
                  <a:cubicBezTo>
                    <a:pt x="10834" y="636"/>
                    <a:pt x="11059" y="507"/>
                    <a:pt x="11059" y="507"/>
                  </a:cubicBezTo>
                  <a:cubicBezTo>
                    <a:pt x="11219" y="443"/>
                    <a:pt x="11251" y="282"/>
                    <a:pt x="11187" y="154"/>
                  </a:cubicBezTo>
                  <a:cubicBezTo>
                    <a:pt x="11140" y="60"/>
                    <a:pt x="11041" y="0"/>
                    <a:pt x="10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438;p64">
              <a:extLst>
                <a:ext uri="{FF2B5EF4-FFF2-40B4-BE49-F238E27FC236}">
                  <a16:creationId xmlns:a16="http://schemas.microsoft.com/office/drawing/2014/main" id="{5CFE174D-1621-2132-A125-E1E00A8E767E}"/>
                </a:ext>
              </a:extLst>
            </p:cNvPr>
            <p:cNvSpPr/>
            <p:nvPr/>
          </p:nvSpPr>
          <p:spPr>
            <a:xfrm>
              <a:off x="4536450" y="2239600"/>
              <a:ext cx="249125" cy="205200"/>
            </a:xfrm>
            <a:custGeom>
              <a:avLst/>
              <a:gdLst/>
              <a:ahLst/>
              <a:cxnLst/>
              <a:rect l="l" t="t" r="r" b="b"/>
              <a:pathLst>
                <a:path w="9965" h="8208" extrusionOk="0">
                  <a:moveTo>
                    <a:pt x="8969" y="1"/>
                  </a:moveTo>
                  <a:cubicBezTo>
                    <a:pt x="8187" y="1"/>
                    <a:pt x="6975" y="977"/>
                    <a:pt x="6975" y="977"/>
                  </a:cubicBezTo>
                  <a:cubicBezTo>
                    <a:pt x="6975" y="977"/>
                    <a:pt x="4307" y="1556"/>
                    <a:pt x="3311" y="1974"/>
                  </a:cubicBezTo>
                  <a:cubicBezTo>
                    <a:pt x="2347" y="2392"/>
                    <a:pt x="0" y="5381"/>
                    <a:pt x="579" y="5542"/>
                  </a:cubicBezTo>
                  <a:cubicBezTo>
                    <a:pt x="602" y="5548"/>
                    <a:pt x="627" y="5551"/>
                    <a:pt x="654" y="5551"/>
                  </a:cubicBezTo>
                  <a:cubicBezTo>
                    <a:pt x="1283" y="5551"/>
                    <a:pt x="2732" y="3807"/>
                    <a:pt x="2732" y="3806"/>
                  </a:cubicBezTo>
                  <a:lnTo>
                    <a:pt x="2732" y="3806"/>
                  </a:lnTo>
                  <a:cubicBezTo>
                    <a:pt x="2732" y="3807"/>
                    <a:pt x="1511" y="5606"/>
                    <a:pt x="1350" y="6281"/>
                  </a:cubicBezTo>
                  <a:cubicBezTo>
                    <a:pt x="1172" y="6903"/>
                    <a:pt x="1022" y="8207"/>
                    <a:pt x="1527" y="8207"/>
                  </a:cubicBezTo>
                  <a:cubicBezTo>
                    <a:pt x="1571" y="8207"/>
                    <a:pt x="1618" y="8198"/>
                    <a:pt x="1672" y="8178"/>
                  </a:cubicBezTo>
                  <a:cubicBezTo>
                    <a:pt x="2347" y="7953"/>
                    <a:pt x="3664" y="6120"/>
                    <a:pt x="3664" y="6120"/>
                  </a:cubicBezTo>
                  <a:cubicBezTo>
                    <a:pt x="3664" y="6120"/>
                    <a:pt x="5304" y="5124"/>
                    <a:pt x="6654" y="5124"/>
                  </a:cubicBezTo>
                  <a:cubicBezTo>
                    <a:pt x="7972" y="5124"/>
                    <a:pt x="8872" y="2649"/>
                    <a:pt x="8872" y="2649"/>
                  </a:cubicBezTo>
                  <a:cubicBezTo>
                    <a:pt x="8872" y="2649"/>
                    <a:pt x="9965" y="1556"/>
                    <a:pt x="9547" y="399"/>
                  </a:cubicBezTo>
                  <a:cubicBezTo>
                    <a:pt x="9442" y="109"/>
                    <a:pt x="9229" y="1"/>
                    <a:pt x="8969"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39;p64">
              <a:extLst>
                <a:ext uri="{FF2B5EF4-FFF2-40B4-BE49-F238E27FC236}">
                  <a16:creationId xmlns:a16="http://schemas.microsoft.com/office/drawing/2014/main" id="{85B04DF0-48D3-B71E-214F-3759B332B5D6}"/>
                </a:ext>
              </a:extLst>
            </p:cNvPr>
            <p:cNvSpPr/>
            <p:nvPr/>
          </p:nvSpPr>
          <p:spPr>
            <a:xfrm>
              <a:off x="4542075" y="2232675"/>
              <a:ext cx="241900" cy="219425"/>
            </a:xfrm>
            <a:custGeom>
              <a:avLst/>
              <a:gdLst/>
              <a:ahLst/>
              <a:cxnLst/>
              <a:rect l="l" t="t" r="r" b="b"/>
              <a:pathLst>
                <a:path w="9676" h="8777" extrusionOk="0">
                  <a:moveTo>
                    <a:pt x="8743" y="547"/>
                  </a:moveTo>
                  <a:cubicBezTo>
                    <a:pt x="8840" y="547"/>
                    <a:pt x="8904" y="579"/>
                    <a:pt x="8936" y="579"/>
                  </a:cubicBezTo>
                  <a:cubicBezTo>
                    <a:pt x="9000" y="611"/>
                    <a:pt x="9033" y="676"/>
                    <a:pt x="9065" y="772"/>
                  </a:cubicBezTo>
                  <a:cubicBezTo>
                    <a:pt x="9129" y="933"/>
                    <a:pt x="9129" y="1061"/>
                    <a:pt x="9129" y="1222"/>
                  </a:cubicBezTo>
                  <a:cubicBezTo>
                    <a:pt x="9161" y="1608"/>
                    <a:pt x="8968" y="1994"/>
                    <a:pt x="8808" y="2283"/>
                  </a:cubicBezTo>
                  <a:cubicBezTo>
                    <a:pt x="8711" y="2411"/>
                    <a:pt x="8647" y="2540"/>
                    <a:pt x="8583" y="2604"/>
                  </a:cubicBezTo>
                  <a:lnTo>
                    <a:pt x="8486" y="2701"/>
                  </a:lnTo>
                  <a:lnTo>
                    <a:pt x="8486" y="2733"/>
                  </a:lnTo>
                  <a:lnTo>
                    <a:pt x="8454" y="2733"/>
                  </a:lnTo>
                  <a:lnTo>
                    <a:pt x="8390" y="2829"/>
                  </a:lnTo>
                  <a:lnTo>
                    <a:pt x="8390" y="2862"/>
                  </a:lnTo>
                  <a:cubicBezTo>
                    <a:pt x="8358" y="2958"/>
                    <a:pt x="8100" y="3569"/>
                    <a:pt x="7747" y="4115"/>
                  </a:cubicBezTo>
                  <a:cubicBezTo>
                    <a:pt x="7554" y="4404"/>
                    <a:pt x="7329" y="4662"/>
                    <a:pt x="7104" y="4854"/>
                  </a:cubicBezTo>
                  <a:cubicBezTo>
                    <a:pt x="6879" y="5047"/>
                    <a:pt x="6654" y="5144"/>
                    <a:pt x="6429" y="5144"/>
                  </a:cubicBezTo>
                  <a:cubicBezTo>
                    <a:pt x="5690" y="5144"/>
                    <a:pt x="4918" y="5401"/>
                    <a:pt x="4307" y="5658"/>
                  </a:cubicBezTo>
                  <a:cubicBezTo>
                    <a:pt x="3729" y="5915"/>
                    <a:pt x="3311" y="6172"/>
                    <a:pt x="3311" y="6172"/>
                  </a:cubicBezTo>
                  <a:lnTo>
                    <a:pt x="3214" y="6237"/>
                  </a:lnTo>
                  <a:cubicBezTo>
                    <a:pt x="3214" y="6237"/>
                    <a:pt x="3150" y="6333"/>
                    <a:pt x="2989" y="6526"/>
                  </a:cubicBezTo>
                  <a:cubicBezTo>
                    <a:pt x="2797" y="6783"/>
                    <a:pt x="2475" y="7169"/>
                    <a:pt x="2154" y="7522"/>
                  </a:cubicBezTo>
                  <a:cubicBezTo>
                    <a:pt x="1993" y="7683"/>
                    <a:pt x="1832" y="7844"/>
                    <a:pt x="1704" y="7972"/>
                  </a:cubicBezTo>
                  <a:cubicBezTo>
                    <a:pt x="1543" y="8101"/>
                    <a:pt x="1414" y="8198"/>
                    <a:pt x="1350" y="8230"/>
                  </a:cubicBezTo>
                  <a:lnTo>
                    <a:pt x="1318" y="8230"/>
                  </a:lnTo>
                  <a:lnTo>
                    <a:pt x="1286" y="8198"/>
                  </a:lnTo>
                  <a:cubicBezTo>
                    <a:pt x="1254" y="8133"/>
                    <a:pt x="1222" y="7940"/>
                    <a:pt x="1222" y="7715"/>
                  </a:cubicBezTo>
                  <a:cubicBezTo>
                    <a:pt x="1222" y="7362"/>
                    <a:pt x="1286" y="6912"/>
                    <a:pt x="1382" y="6622"/>
                  </a:cubicBezTo>
                  <a:cubicBezTo>
                    <a:pt x="1414" y="6494"/>
                    <a:pt x="1511" y="6269"/>
                    <a:pt x="1639" y="6012"/>
                  </a:cubicBezTo>
                  <a:cubicBezTo>
                    <a:pt x="1832" y="5626"/>
                    <a:pt x="2122" y="5176"/>
                    <a:pt x="2347" y="4822"/>
                  </a:cubicBezTo>
                  <a:cubicBezTo>
                    <a:pt x="2443" y="4662"/>
                    <a:pt x="2572" y="4501"/>
                    <a:pt x="2636" y="4404"/>
                  </a:cubicBezTo>
                  <a:cubicBezTo>
                    <a:pt x="2659" y="4359"/>
                    <a:pt x="2677" y="4321"/>
                    <a:pt x="2692" y="4292"/>
                  </a:cubicBezTo>
                  <a:lnTo>
                    <a:pt x="2692" y="4292"/>
                  </a:lnTo>
                  <a:cubicBezTo>
                    <a:pt x="2718" y="4261"/>
                    <a:pt x="2732" y="4244"/>
                    <a:pt x="2732" y="4244"/>
                  </a:cubicBezTo>
                  <a:lnTo>
                    <a:pt x="2720" y="4235"/>
                  </a:lnTo>
                  <a:lnTo>
                    <a:pt x="2720" y="4235"/>
                  </a:lnTo>
                  <a:cubicBezTo>
                    <a:pt x="2728" y="4219"/>
                    <a:pt x="2732" y="4212"/>
                    <a:pt x="2732" y="4212"/>
                  </a:cubicBezTo>
                  <a:cubicBezTo>
                    <a:pt x="2829" y="4115"/>
                    <a:pt x="2797" y="3954"/>
                    <a:pt x="2668" y="3858"/>
                  </a:cubicBezTo>
                  <a:cubicBezTo>
                    <a:pt x="2628" y="3818"/>
                    <a:pt x="2576" y="3800"/>
                    <a:pt x="2522" y="3800"/>
                  </a:cubicBezTo>
                  <a:cubicBezTo>
                    <a:pt x="2448" y="3800"/>
                    <a:pt x="2370" y="3834"/>
                    <a:pt x="2314" y="3890"/>
                  </a:cubicBezTo>
                  <a:lnTo>
                    <a:pt x="2250" y="3987"/>
                  </a:lnTo>
                  <a:cubicBezTo>
                    <a:pt x="2122" y="4147"/>
                    <a:pt x="1768" y="4565"/>
                    <a:pt x="1350" y="4919"/>
                  </a:cubicBezTo>
                  <a:cubicBezTo>
                    <a:pt x="1157" y="5112"/>
                    <a:pt x="964" y="5272"/>
                    <a:pt x="804" y="5401"/>
                  </a:cubicBezTo>
                  <a:cubicBezTo>
                    <a:pt x="725" y="5448"/>
                    <a:pt x="646" y="5488"/>
                    <a:pt x="582" y="5516"/>
                  </a:cubicBezTo>
                  <a:lnTo>
                    <a:pt x="582" y="5516"/>
                  </a:lnTo>
                  <a:cubicBezTo>
                    <a:pt x="590" y="5499"/>
                    <a:pt x="599" y="5482"/>
                    <a:pt x="611" y="5465"/>
                  </a:cubicBezTo>
                  <a:cubicBezTo>
                    <a:pt x="772" y="5079"/>
                    <a:pt x="1254" y="4372"/>
                    <a:pt x="1800" y="3762"/>
                  </a:cubicBezTo>
                  <a:cubicBezTo>
                    <a:pt x="2057" y="3472"/>
                    <a:pt x="2314" y="3183"/>
                    <a:pt x="2572" y="2958"/>
                  </a:cubicBezTo>
                  <a:cubicBezTo>
                    <a:pt x="2829" y="2733"/>
                    <a:pt x="3054" y="2540"/>
                    <a:pt x="3214" y="2508"/>
                  </a:cubicBezTo>
                  <a:cubicBezTo>
                    <a:pt x="3664" y="2315"/>
                    <a:pt x="4597" y="2058"/>
                    <a:pt x="5368" y="1865"/>
                  </a:cubicBezTo>
                  <a:cubicBezTo>
                    <a:pt x="5754" y="1769"/>
                    <a:pt x="6107" y="1672"/>
                    <a:pt x="6365" y="1608"/>
                  </a:cubicBezTo>
                  <a:cubicBezTo>
                    <a:pt x="6654" y="1544"/>
                    <a:pt x="6815" y="1511"/>
                    <a:pt x="6815" y="1511"/>
                  </a:cubicBezTo>
                  <a:lnTo>
                    <a:pt x="6911" y="1479"/>
                  </a:lnTo>
                  <a:lnTo>
                    <a:pt x="6975" y="1415"/>
                  </a:lnTo>
                  <a:cubicBezTo>
                    <a:pt x="7072" y="1351"/>
                    <a:pt x="7393" y="1094"/>
                    <a:pt x="7747" y="901"/>
                  </a:cubicBezTo>
                  <a:cubicBezTo>
                    <a:pt x="8100" y="708"/>
                    <a:pt x="8486" y="547"/>
                    <a:pt x="8743" y="547"/>
                  </a:cubicBezTo>
                  <a:close/>
                  <a:moveTo>
                    <a:pt x="8743" y="1"/>
                  </a:moveTo>
                  <a:cubicBezTo>
                    <a:pt x="8486" y="1"/>
                    <a:pt x="8229" y="97"/>
                    <a:pt x="8004" y="194"/>
                  </a:cubicBezTo>
                  <a:cubicBezTo>
                    <a:pt x="7389" y="434"/>
                    <a:pt x="6818" y="853"/>
                    <a:pt x="6644" y="1005"/>
                  </a:cubicBezTo>
                  <a:lnTo>
                    <a:pt x="6644" y="1005"/>
                  </a:lnTo>
                  <a:cubicBezTo>
                    <a:pt x="6485" y="1037"/>
                    <a:pt x="5897" y="1159"/>
                    <a:pt x="5240" y="1351"/>
                  </a:cubicBezTo>
                  <a:cubicBezTo>
                    <a:pt x="4436" y="1544"/>
                    <a:pt x="3536" y="1769"/>
                    <a:pt x="2989" y="1994"/>
                  </a:cubicBezTo>
                  <a:cubicBezTo>
                    <a:pt x="2732" y="2122"/>
                    <a:pt x="2411" y="2347"/>
                    <a:pt x="2089" y="2669"/>
                  </a:cubicBezTo>
                  <a:cubicBezTo>
                    <a:pt x="1639" y="3119"/>
                    <a:pt x="1125" y="3697"/>
                    <a:pt x="707" y="4244"/>
                  </a:cubicBezTo>
                  <a:cubicBezTo>
                    <a:pt x="514" y="4533"/>
                    <a:pt x="354" y="4790"/>
                    <a:pt x="225" y="5015"/>
                  </a:cubicBezTo>
                  <a:cubicBezTo>
                    <a:pt x="161" y="5144"/>
                    <a:pt x="96" y="5240"/>
                    <a:pt x="64" y="5369"/>
                  </a:cubicBezTo>
                  <a:cubicBezTo>
                    <a:pt x="32" y="5465"/>
                    <a:pt x="0" y="5562"/>
                    <a:pt x="0" y="5658"/>
                  </a:cubicBezTo>
                  <a:cubicBezTo>
                    <a:pt x="0" y="5755"/>
                    <a:pt x="32" y="5819"/>
                    <a:pt x="64" y="5915"/>
                  </a:cubicBezTo>
                  <a:cubicBezTo>
                    <a:pt x="129" y="5980"/>
                    <a:pt x="193" y="6044"/>
                    <a:pt x="289" y="6076"/>
                  </a:cubicBezTo>
                  <a:cubicBezTo>
                    <a:pt x="354" y="6076"/>
                    <a:pt x="386" y="6108"/>
                    <a:pt x="450" y="6108"/>
                  </a:cubicBezTo>
                  <a:cubicBezTo>
                    <a:pt x="579" y="6108"/>
                    <a:pt x="707" y="6044"/>
                    <a:pt x="836" y="5980"/>
                  </a:cubicBezTo>
                  <a:cubicBezTo>
                    <a:pt x="933" y="5935"/>
                    <a:pt x="1033" y="5877"/>
                    <a:pt x="1132" y="5811"/>
                  </a:cubicBezTo>
                  <a:lnTo>
                    <a:pt x="1132" y="5811"/>
                  </a:lnTo>
                  <a:cubicBezTo>
                    <a:pt x="1012" y="6077"/>
                    <a:pt x="896" y="6314"/>
                    <a:pt x="836" y="6494"/>
                  </a:cubicBezTo>
                  <a:cubicBezTo>
                    <a:pt x="772" y="6815"/>
                    <a:pt x="707" y="7297"/>
                    <a:pt x="707" y="7715"/>
                  </a:cubicBezTo>
                  <a:cubicBezTo>
                    <a:pt x="707" y="7940"/>
                    <a:pt x="707" y="8165"/>
                    <a:pt x="772" y="8358"/>
                  </a:cubicBezTo>
                  <a:cubicBezTo>
                    <a:pt x="836" y="8455"/>
                    <a:pt x="868" y="8551"/>
                    <a:pt x="964" y="8648"/>
                  </a:cubicBezTo>
                  <a:cubicBezTo>
                    <a:pt x="1061" y="8712"/>
                    <a:pt x="1189" y="8776"/>
                    <a:pt x="1318" y="8776"/>
                  </a:cubicBezTo>
                  <a:cubicBezTo>
                    <a:pt x="1382" y="8776"/>
                    <a:pt x="1447" y="8744"/>
                    <a:pt x="1543" y="8712"/>
                  </a:cubicBezTo>
                  <a:cubicBezTo>
                    <a:pt x="1768" y="8615"/>
                    <a:pt x="1993" y="8455"/>
                    <a:pt x="2218" y="8230"/>
                  </a:cubicBezTo>
                  <a:cubicBezTo>
                    <a:pt x="2822" y="7654"/>
                    <a:pt x="3478" y="6770"/>
                    <a:pt x="3632" y="6591"/>
                  </a:cubicBezTo>
                  <a:lnTo>
                    <a:pt x="3632" y="6591"/>
                  </a:lnTo>
                  <a:lnTo>
                    <a:pt x="3632" y="6590"/>
                  </a:lnTo>
                  <a:cubicBezTo>
                    <a:pt x="3793" y="6494"/>
                    <a:pt x="4243" y="6269"/>
                    <a:pt x="4757" y="6044"/>
                  </a:cubicBezTo>
                  <a:cubicBezTo>
                    <a:pt x="5272" y="5851"/>
                    <a:pt x="5882" y="5658"/>
                    <a:pt x="6429" y="5658"/>
                  </a:cubicBezTo>
                  <a:cubicBezTo>
                    <a:pt x="6847" y="5658"/>
                    <a:pt x="7200" y="5465"/>
                    <a:pt x="7490" y="5208"/>
                  </a:cubicBezTo>
                  <a:cubicBezTo>
                    <a:pt x="7940" y="4822"/>
                    <a:pt x="8293" y="4276"/>
                    <a:pt x="8518" y="3826"/>
                  </a:cubicBezTo>
                  <a:cubicBezTo>
                    <a:pt x="8718" y="3476"/>
                    <a:pt x="8840" y="3185"/>
                    <a:pt x="8885" y="3057"/>
                  </a:cubicBezTo>
                  <a:lnTo>
                    <a:pt x="8885" y="3057"/>
                  </a:lnTo>
                  <a:cubicBezTo>
                    <a:pt x="8960" y="2972"/>
                    <a:pt x="9117" y="2806"/>
                    <a:pt x="9258" y="2572"/>
                  </a:cubicBezTo>
                  <a:cubicBezTo>
                    <a:pt x="9450" y="2219"/>
                    <a:pt x="9675" y="1769"/>
                    <a:pt x="9675" y="1222"/>
                  </a:cubicBezTo>
                  <a:cubicBezTo>
                    <a:pt x="9675" y="1029"/>
                    <a:pt x="9643" y="804"/>
                    <a:pt x="9579" y="579"/>
                  </a:cubicBezTo>
                  <a:cubicBezTo>
                    <a:pt x="9515" y="386"/>
                    <a:pt x="9386" y="226"/>
                    <a:pt x="9225" y="129"/>
                  </a:cubicBezTo>
                  <a:cubicBezTo>
                    <a:pt x="9065" y="33"/>
                    <a:pt x="8904" y="1"/>
                    <a:pt x="8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40;p64">
              <a:extLst>
                <a:ext uri="{FF2B5EF4-FFF2-40B4-BE49-F238E27FC236}">
                  <a16:creationId xmlns:a16="http://schemas.microsoft.com/office/drawing/2014/main" id="{056D7ADE-DF8F-40BC-9B62-D0530988BE75}"/>
                </a:ext>
              </a:extLst>
            </p:cNvPr>
            <p:cNvSpPr/>
            <p:nvPr/>
          </p:nvSpPr>
          <p:spPr>
            <a:xfrm>
              <a:off x="4681900" y="2220000"/>
              <a:ext cx="85200" cy="103700"/>
            </a:xfrm>
            <a:custGeom>
              <a:avLst/>
              <a:gdLst/>
              <a:ahLst/>
              <a:cxnLst/>
              <a:rect l="l" t="t" r="r" b="b"/>
              <a:pathLst>
                <a:path w="3408" h="4148" extrusionOk="0">
                  <a:moveTo>
                    <a:pt x="1137" y="1"/>
                  </a:moveTo>
                  <a:cubicBezTo>
                    <a:pt x="788" y="1"/>
                    <a:pt x="579" y="592"/>
                    <a:pt x="579" y="1183"/>
                  </a:cubicBezTo>
                  <a:cubicBezTo>
                    <a:pt x="579" y="2018"/>
                    <a:pt x="1415" y="2276"/>
                    <a:pt x="1415" y="2276"/>
                  </a:cubicBezTo>
                  <a:cubicBezTo>
                    <a:pt x="1415" y="2276"/>
                    <a:pt x="0" y="3594"/>
                    <a:pt x="836" y="4011"/>
                  </a:cubicBezTo>
                  <a:cubicBezTo>
                    <a:pt x="1026" y="4110"/>
                    <a:pt x="1218" y="4148"/>
                    <a:pt x="1400" y="4148"/>
                  </a:cubicBezTo>
                  <a:cubicBezTo>
                    <a:pt x="1988" y="4148"/>
                    <a:pt x="2475" y="3754"/>
                    <a:pt x="2475" y="3754"/>
                  </a:cubicBezTo>
                  <a:lnTo>
                    <a:pt x="3407" y="1086"/>
                  </a:lnTo>
                  <a:lnTo>
                    <a:pt x="3407" y="1086"/>
                  </a:lnTo>
                  <a:cubicBezTo>
                    <a:pt x="3407" y="1086"/>
                    <a:pt x="3369" y="1090"/>
                    <a:pt x="3302" y="1090"/>
                  </a:cubicBezTo>
                  <a:cubicBezTo>
                    <a:pt x="3012" y="1090"/>
                    <a:pt x="2188" y="1026"/>
                    <a:pt x="1640" y="347"/>
                  </a:cubicBezTo>
                  <a:cubicBezTo>
                    <a:pt x="1451" y="102"/>
                    <a:pt x="1282" y="1"/>
                    <a:pt x="1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41;p64">
              <a:extLst>
                <a:ext uri="{FF2B5EF4-FFF2-40B4-BE49-F238E27FC236}">
                  <a16:creationId xmlns:a16="http://schemas.microsoft.com/office/drawing/2014/main" id="{6D4CDFF2-7E59-7775-5A32-BC303CF1C463}"/>
                </a:ext>
              </a:extLst>
            </p:cNvPr>
            <p:cNvSpPr/>
            <p:nvPr/>
          </p:nvSpPr>
          <p:spPr>
            <a:xfrm>
              <a:off x="4689125" y="2213400"/>
              <a:ext cx="84400" cy="116550"/>
            </a:xfrm>
            <a:custGeom>
              <a:avLst/>
              <a:gdLst/>
              <a:ahLst/>
              <a:cxnLst/>
              <a:rect l="l" t="t" r="r" b="b"/>
              <a:pathLst>
                <a:path w="3376" h="4662" extrusionOk="0">
                  <a:moveTo>
                    <a:pt x="836" y="0"/>
                  </a:moveTo>
                  <a:cubicBezTo>
                    <a:pt x="675" y="0"/>
                    <a:pt x="547" y="64"/>
                    <a:pt x="418" y="193"/>
                  </a:cubicBezTo>
                  <a:cubicBezTo>
                    <a:pt x="258" y="322"/>
                    <a:pt x="193" y="514"/>
                    <a:pt x="129" y="740"/>
                  </a:cubicBezTo>
                  <a:cubicBezTo>
                    <a:pt x="65" y="965"/>
                    <a:pt x="33" y="1190"/>
                    <a:pt x="33" y="1447"/>
                  </a:cubicBezTo>
                  <a:cubicBezTo>
                    <a:pt x="0" y="1961"/>
                    <a:pt x="290" y="2315"/>
                    <a:pt x="547" y="2507"/>
                  </a:cubicBezTo>
                  <a:cubicBezTo>
                    <a:pt x="589" y="2543"/>
                    <a:pt x="632" y="2575"/>
                    <a:pt x="674" y="2602"/>
                  </a:cubicBezTo>
                  <a:lnTo>
                    <a:pt x="674" y="2602"/>
                  </a:lnTo>
                  <a:cubicBezTo>
                    <a:pt x="614" y="2669"/>
                    <a:pt x="548" y="2745"/>
                    <a:pt x="483" y="2829"/>
                  </a:cubicBezTo>
                  <a:cubicBezTo>
                    <a:pt x="386" y="2957"/>
                    <a:pt x="258" y="3118"/>
                    <a:pt x="161" y="3311"/>
                  </a:cubicBezTo>
                  <a:cubicBezTo>
                    <a:pt x="65" y="3472"/>
                    <a:pt x="0" y="3665"/>
                    <a:pt x="0" y="3858"/>
                  </a:cubicBezTo>
                  <a:cubicBezTo>
                    <a:pt x="0" y="3986"/>
                    <a:pt x="33" y="4115"/>
                    <a:pt x="97" y="4243"/>
                  </a:cubicBezTo>
                  <a:cubicBezTo>
                    <a:pt x="161" y="4340"/>
                    <a:pt x="290" y="4436"/>
                    <a:pt x="418" y="4500"/>
                  </a:cubicBezTo>
                  <a:cubicBezTo>
                    <a:pt x="643" y="4629"/>
                    <a:pt x="901" y="4661"/>
                    <a:pt x="1126" y="4661"/>
                  </a:cubicBezTo>
                  <a:cubicBezTo>
                    <a:pt x="1833" y="4661"/>
                    <a:pt x="2347" y="4243"/>
                    <a:pt x="2347" y="4211"/>
                  </a:cubicBezTo>
                  <a:cubicBezTo>
                    <a:pt x="2476" y="4147"/>
                    <a:pt x="2508" y="3954"/>
                    <a:pt x="2411" y="3858"/>
                  </a:cubicBezTo>
                  <a:cubicBezTo>
                    <a:pt x="2355" y="3782"/>
                    <a:pt x="2276" y="3751"/>
                    <a:pt x="2195" y="3751"/>
                  </a:cubicBezTo>
                  <a:cubicBezTo>
                    <a:pt x="2138" y="3751"/>
                    <a:pt x="2079" y="3767"/>
                    <a:pt x="2026" y="3793"/>
                  </a:cubicBezTo>
                  <a:cubicBezTo>
                    <a:pt x="1993" y="3825"/>
                    <a:pt x="1576" y="4147"/>
                    <a:pt x="1126" y="4147"/>
                  </a:cubicBezTo>
                  <a:cubicBezTo>
                    <a:pt x="965" y="4147"/>
                    <a:pt x="804" y="4115"/>
                    <a:pt x="643" y="4018"/>
                  </a:cubicBezTo>
                  <a:cubicBezTo>
                    <a:pt x="579" y="3986"/>
                    <a:pt x="579" y="3954"/>
                    <a:pt x="547" y="3954"/>
                  </a:cubicBezTo>
                  <a:lnTo>
                    <a:pt x="547" y="3858"/>
                  </a:lnTo>
                  <a:cubicBezTo>
                    <a:pt x="547" y="3793"/>
                    <a:pt x="579" y="3665"/>
                    <a:pt x="643" y="3536"/>
                  </a:cubicBezTo>
                  <a:cubicBezTo>
                    <a:pt x="740" y="3343"/>
                    <a:pt x="901" y="3150"/>
                    <a:pt x="1061" y="2990"/>
                  </a:cubicBezTo>
                  <a:cubicBezTo>
                    <a:pt x="1126" y="2893"/>
                    <a:pt x="1190" y="2829"/>
                    <a:pt x="1222" y="2797"/>
                  </a:cubicBezTo>
                  <a:lnTo>
                    <a:pt x="1286" y="2732"/>
                  </a:lnTo>
                  <a:cubicBezTo>
                    <a:pt x="1383" y="2668"/>
                    <a:pt x="1383" y="2572"/>
                    <a:pt x="1383" y="2475"/>
                  </a:cubicBezTo>
                  <a:cubicBezTo>
                    <a:pt x="1351" y="2379"/>
                    <a:pt x="1286" y="2282"/>
                    <a:pt x="1190" y="2282"/>
                  </a:cubicBezTo>
                  <a:cubicBezTo>
                    <a:pt x="1190" y="2282"/>
                    <a:pt x="997" y="2218"/>
                    <a:pt x="868" y="2090"/>
                  </a:cubicBezTo>
                  <a:cubicBezTo>
                    <a:pt x="708" y="1929"/>
                    <a:pt x="547" y="1768"/>
                    <a:pt x="547" y="1447"/>
                  </a:cubicBezTo>
                  <a:cubicBezTo>
                    <a:pt x="547" y="1190"/>
                    <a:pt x="611" y="932"/>
                    <a:pt x="675" y="740"/>
                  </a:cubicBezTo>
                  <a:cubicBezTo>
                    <a:pt x="708" y="675"/>
                    <a:pt x="772" y="611"/>
                    <a:pt x="804" y="579"/>
                  </a:cubicBezTo>
                  <a:lnTo>
                    <a:pt x="836" y="547"/>
                  </a:lnTo>
                  <a:cubicBezTo>
                    <a:pt x="868" y="547"/>
                    <a:pt x="901" y="547"/>
                    <a:pt x="933" y="579"/>
                  </a:cubicBezTo>
                  <a:cubicBezTo>
                    <a:pt x="997" y="611"/>
                    <a:pt x="1061" y="675"/>
                    <a:pt x="1158" y="772"/>
                  </a:cubicBezTo>
                  <a:cubicBezTo>
                    <a:pt x="1479" y="1190"/>
                    <a:pt x="1865" y="1382"/>
                    <a:pt x="2218" y="1511"/>
                  </a:cubicBezTo>
                  <a:cubicBezTo>
                    <a:pt x="2572" y="1607"/>
                    <a:pt x="2861" y="1640"/>
                    <a:pt x="3022" y="1640"/>
                  </a:cubicBezTo>
                  <a:lnTo>
                    <a:pt x="3118" y="1640"/>
                  </a:lnTo>
                  <a:cubicBezTo>
                    <a:pt x="3279" y="1607"/>
                    <a:pt x="3376" y="1479"/>
                    <a:pt x="3376" y="1350"/>
                  </a:cubicBezTo>
                  <a:cubicBezTo>
                    <a:pt x="3376" y="1190"/>
                    <a:pt x="3247" y="1093"/>
                    <a:pt x="3086" y="1093"/>
                  </a:cubicBezTo>
                  <a:lnTo>
                    <a:pt x="3022" y="1093"/>
                  </a:lnTo>
                  <a:cubicBezTo>
                    <a:pt x="2893" y="1093"/>
                    <a:pt x="2668" y="1093"/>
                    <a:pt x="2379" y="997"/>
                  </a:cubicBezTo>
                  <a:cubicBezTo>
                    <a:pt x="2122" y="900"/>
                    <a:pt x="1801" y="740"/>
                    <a:pt x="1576" y="450"/>
                  </a:cubicBezTo>
                  <a:cubicBezTo>
                    <a:pt x="1447" y="322"/>
                    <a:pt x="1351" y="193"/>
                    <a:pt x="1222" y="129"/>
                  </a:cubicBezTo>
                  <a:cubicBezTo>
                    <a:pt x="1126" y="64"/>
                    <a:pt x="997"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42;p64">
              <a:extLst>
                <a:ext uri="{FF2B5EF4-FFF2-40B4-BE49-F238E27FC236}">
                  <a16:creationId xmlns:a16="http://schemas.microsoft.com/office/drawing/2014/main" id="{6766D31F-5668-64EA-2E28-D45DEE7DBA00}"/>
                </a:ext>
              </a:extLst>
            </p:cNvPr>
            <p:cNvSpPr/>
            <p:nvPr/>
          </p:nvSpPr>
          <p:spPr>
            <a:xfrm>
              <a:off x="5131100" y="2759925"/>
              <a:ext cx="513550" cy="155050"/>
            </a:xfrm>
            <a:custGeom>
              <a:avLst/>
              <a:gdLst/>
              <a:ahLst/>
              <a:cxnLst/>
              <a:rect l="l" t="t" r="r" b="b"/>
              <a:pathLst>
                <a:path w="20542" h="6202" extrusionOk="0">
                  <a:moveTo>
                    <a:pt x="8655" y="1"/>
                  </a:moveTo>
                  <a:cubicBezTo>
                    <a:pt x="6886" y="1"/>
                    <a:pt x="2639" y="1734"/>
                    <a:pt x="1351" y="2183"/>
                  </a:cubicBezTo>
                  <a:cubicBezTo>
                    <a:pt x="1" y="2665"/>
                    <a:pt x="1351" y="3051"/>
                    <a:pt x="2830" y="3340"/>
                  </a:cubicBezTo>
                  <a:cubicBezTo>
                    <a:pt x="3125" y="3398"/>
                    <a:pt x="3479" y="3421"/>
                    <a:pt x="3855" y="3421"/>
                  </a:cubicBezTo>
                  <a:cubicBezTo>
                    <a:pt x="5361" y="3421"/>
                    <a:pt x="7233" y="3051"/>
                    <a:pt x="7233" y="3051"/>
                  </a:cubicBezTo>
                  <a:lnTo>
                    <a:pt x="7233" y="3051"/>
                  </a:lnTo>
                  <a:cubicBezTo>
                    <a:pt x="7233" y="3051"/>
                    <a:pt x="4019" y="4433"/>
                    <a:pt x="4790" y="4626"/>
                  </a:cubicBezTo>
                  <a:cubicBezTo>
                    <a:pt x="4941" y="4664"/>
                    <a:pt x="5122" y="4680"/>
                    <a:pt x="5327" y="4680"/>
                  </a:cubicBezTo>
                  <a:cubicBezTo>
                    <a:pt x="6170" y="4680"/>
                    <a:pt x="7407" y="4415"/>
                    <a:pt x="8519" y="4337"/>
                  </a:cubicBezTo>
                  <a:cubicBezTo>
                    <a:pt x="9869" y="4241"/>
                    <a:pt x="11251" y="2955"/>
                    <a:pt x="11251" y="2955"/>
                  </a:cubicBezTo>
                  <a:cubicBezTo>
                    <a:pt x="11251" y="2955"/>
                    <a:pt x="17809" y="6201"/>
                    <a:pt x="18580" y="6201"/>
                  </a:cubicBezTo>
                  <a:cubicBezTo>
                    <a:pt x="19352" y="6201"/>
                    <a:pt x="20541" y="3855"/>
                    <a:pt x="18870" y="2858"/>
                  </a:cubicBezTo>
                  <a:cubicBezTo>
                    <a:pt x="17198" y="1894"/>
                    <a:pt x="14562" y="1090"/>
                    <a:pt x="14562" y="1090"/>
                  </a:cubicBezTo>
                  <a:cubicBezTo>
                    <a:pt x="14562" y="1090"/>
                    <a:pt x="10448" y="319"/>
                    <a:pt x="9001" y="30"/>
                  </a:cubicBezTo>
                  <a:cubicBezTo>
                    <a:pt x="8901" y="10"/>
                    <a:pt x="8784" y="1"/>
                    <a:pt x="8655"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3;p64">
              <a:extLst>
                <a:ext uri="{FF2B5EF4-FFF2-40B4-BE49-F238E27FC236}">
                  <a16:creationId xmlns:a16="http://schemas.microsoft.com/office/drawing/2014/main" id="{6D431DEE-B9F8-A242-05CB-37B12A5E2026}"/>
                </a:ext>
              </a:extLst>
            </p:cNvPr>
            <p:cNvSpPr/>
            <p:nvPr/>
          </p:nvSpPr>
          <p:spPr>
            <a:xfrm>
              <a:off x="5143975" y="2753425"/>
              <a:ext cx="487000" cy="167975"/>
            </a:xfrm>
            <a:custGeom>
              <a:avLst/>
              <a:gdLst/>
              <a:ahLst/>
              <a:cxnLst/>
              <a:rect l="l" t="t" r="r" b="b"/>
              <a:pathLst>
                <a:path w="19480" h="6719" extrusionOk="0">
                  <a:moveTo>
                    <a:pt x="8133" y="515"/>
                  </a:moveTo>
                  <a:cubicBezTo>
                    <a:pt x="8261" y="515"/>
                    <a:pt x="8358" y="547"/>
                    <a:pt x="8422" y="547"/>
                  </a:cubicBezTo>
                  <a:cubicBezTo>
                    <a:pt x="9901" y="836"/>
                    <a:pt x="14015" y="1640"/>
                    <a:pt x="14015" y="1640"/>
                  </a:cubicBezTo>
                  <a:lnTo>
                    <a:pt x="14017" y="1621"/>
                  </a:lnTo>
                  <a:lnTo>
                    <a:pt x="14017" y="1621"/>
                  </a:lnTo>
                  <a:cubicBezTo>
                    <a:pt x="14077" y="1645"/>
                    <a:pt x="14213" y="1698"/>
                    <a:pt x="14401" y="1768"/>
                  </a:cubicBezTo>
                  <a:cubicBezTo>
                    <a:pt x="15237" y="2025"/>
                    <a:pt x="17005" y="2636"/>
                    <a:pt x="18226" y="3343"/>
                  </a:cubicBezTo>
                  <a:cubicBezTo>
                    <a:pt x="18772" y="3665"/>
                    <a:pt x="18933" y="4115"/>
                    <a:pt x="18933" y="4597"/>
                  </a:cubicBezTo>
                  <a:cubicBezTo>
                    <a:pt x="18933" y="4983"/>
                    <a:pt x="18805" y="5433"/>
                    <a:pt x="18580" y="5722"/>
                  </a:cubicBezTo>
                  <a:cubicBezTo>
                    <a:pt x="18483" y="5883"/>
                    <a:pt x="18387" y="6011"/>
                    <a:pt x="18290" y="6076"/>
                  </a:cubicBezTo>
                  <a:cubicBezTo>
                    <a:pt x="18194" y="6172"/>
                    <a:pt x="18097" y="6172"/>
                    <a:pt x="18065" y="6172"/>
                  </a:cubicBezTo>
                  <a:cubicBezTo>
                    <a:pt x="18065" y="6172"/>
                    <a:pt x="18001" y="6172"/>
                    <a:pt x="17937" y="6140"/>
                  </a:cubicBezTo>
                  <a:cubicBezTo>
                    <a:pt x="17615" y="6076"/>
                    <a:pt x="17005" y="5818"/>
                    <a:pt x="16265" y="5529"/>
                  </a:cubicBezTo>
                  <a:cubicBezTo>
                    <a:pt x="15172" y="5047"/>
                    <a:pt x="13822" y="4404"/>
                    <a:pt x="12729" y="3890"/>
                  </a:cubicBezTo>
                  <a:cubicBezTo>
                    <a:pt x="12183" y="3633"/>
                    <a:pt x="11733" y="3408"/>
                    <a:pt x="11379" y="3247"/>
                  </a:cubicBezTo>
                  <a:cubicBezTo>
                    <a:pt x="11058" y="3086"/>
                    <a:pt x="10865" y="2990"/>
                    <a:pt x="10833" y="2990"/>
                  </a:cubicBezTo>
                  <a:cubicBezTo>
                    <a:pt x="10796" y="2965"/>
                    <a:pt x="10759" y="2955"/>
                    <a:pt x="10722" y="2955"/>
                  </a:cubicBezTo>
                  <a:cubicBezTo>
                    <a:pt x="10663" y="2955"/>
                    <a:pt x="10603" y="2982"/>
                    <a:pt x="10544" y="3022"/>
                  </a:cubicBezTo>
                  <a:cubicBezTo>
                    <a:pt x="10479" y="3086"/>
                    <a:pt x="10126" y="3408"/>
                    <a:pt x="9643" y="3697"/>
                  </a:cubicBezTo>
                  <a:cubicBezTo>
                    <a:pt x="9161" y="3986"/>
                    <a:pt x="8551" y="4276"/>
                    <a:pt x="7972" y="4308"/>
                  </a:cubicBezTo>
                  <a:cubicBezTo>
                    <a:pt x="6847" y="4404"/>
                    <a:pt x="5593" y="4661"/>
                    <a:pt x="4822" y="4661"/>
                  </a:cubicBezTo>
                  <a:cubicBezTo>
                    <a:pt x="4752" y="4661"/>
                    <a:pt x="4687" y="4661"/>
                    <a:pt x="4626" y="4660"/>
                  </a:cubicBezTo>
                  <a:lnTo>
                    <a:pt x="4626" y="4660"/>
                  </a:lnTo>
                  <a:cubicBezTo>
                    <a:pt x="4918" y="4465"/>
                    <a:pt x="5452" y="4187"/>
                    <a:pt x="5883" y="3986"/>
                  </a:cubicBezTo>
                  <a:cubicBezTo>
                    <a:pt x="6140" y="3858"/>
                    <a:pt x="6365" y="3761"/>
                    <a:pt x="6558" y="3697"/>
                  </a:cubicBezTo>
                  <a:cubicBezTo>
                    <a:pt x="6718" y="3600"/>
                    <a:pt x="6815" y="3568"/>
                    <a:pt x="6815" y="3568"/>
                  </a:cubicBezTo>
                  <a:cubicBezTo>
                    <a:pt x="6943" y="3504"/>
                    <a:pt x="7008" y="3375"/>
                    <a:pt x="6976" y="3247"/>
                  </a:cubicBezTo>
                  <a:cubicBezTo>
                    <a:pt x="6948" y="3135"/>
                    <a:pt x="6847" y="3048"/>
                    <a:pt x="6716" y="3048"/>
                  </a:cubicBezTo>
                  <a:cubicBezTo>
                    <a:pt x="6696" y="3048"/>
                    <a:pt x="6675" y="3050"/>
                    <a:pt x="6654" y="3054"/>
                  </a:cubicBezTo>
                  <a:cubicBezTo>
                    <a:pt x="6654" y="3054"/>
                    <a:pt x="6558" y="3086"/>
                    <a:pt x="6365" y="3118"/>
                  </a:cubicBezTo>
                  <a:cubicBezTo>
                    <a:pt x="5754" y="3215"/>
                    <a:pt x="4436" y="3440"/>
                    <a:pt x="3343" y="3440"/>
                  </a:cubicBezTo>
                  <a:cubicBezTo>
                    <a:pt x="2957" y="3440"/>
                    <a:pt x="2636" y="3408"/>
                    <a:pt x="2379" y="3343"/>
                  </a:cubicBezTo>
                  <a:cubicBezTo>
                    <a:pt x="1865" y="3247"/>
                    <a:pt x="1350" y="3118"/>
                    <a:pt x="997" y="3022"/>
                  </a:cubicBezTo>
                  <a:cubicBezTo>
                    <a:pt x="804" y="2958"/>
                    <a:pt x="676" y="2894"/>
                    <a:pt x="611" y="2829"/>
                  </a:cubicBezTo>
                  <a:lnTo>
                    <a:pt x="611" y="2829"/>
                  </a:lnTo>
                  <a:cubicBezTo>
                    <a:pt x="684" y="2795"/>
                    <a:pt x="791" y="2748"/>
                    <a:pt x="932" y="2700"/>
                  </a:cubicBezTo>
                  <a:cubicBezTo>
                    <a:pt x="1575" y="2443"/>
                    <a:pt x="2957" y="1929"/>
                    <a:pt x="4404" y="1415"/>
                  </a:cubicBezTo>
                  <a:cubicBezTo>
                    <a:pt x="5111" y="1190"/>
                    <a:pt x="5850" y="965"/>
                    <a:pt x="6493" y="804"/>
                  </a:cubicBezTo>
                  <a:cubicBezTo>
                    <a:pt x="7136" y="611"/>
                    <a:pt x="7715" y="515"/>
                    <a:pt x="8133" y="515"/>
                  </a:cubicBezTo>
                  <a:close/>
                  <a:moveTo>
                    <a:pt x="8133" y="0"/>
                  </a:moveTo>
                  <a:cubicBezTo>
                    <a:pt x="7651" y="0"/>
                    <a:pt x="7040" y="97"/>
                    <a:pt x="6365" y="257"/>
                  </a:cubicBezTo>
                  <a:cubicBezTo>
                    <a:pt x="4340" y="772"/>
                    <a:pt x="1704" y="1833"/>
                    <a:pt x="772" y="2186"/>
                  </a:cubicBezTo>
                  <a:cubicBezTo>
                    <a:pt x="547" y="2250"/>
                    <a:pt x="386" y="2347"/>
                    <a:pt x="257" y="2443"/>
                  </a:cubicBezTo>
                  <a:cubicBezTo>
                    <a:pt x="193" y="2475"/>
                    <a:pt x="129" y="2540"/>
                    <a:pt x="97" y="2604"/>
                  </a:cubicBezTo>
                  <a:cubicBezTo>
                    <a:pt x="32" y="2668"/>
                    <a:pt x="0" y="2733"/>
                    <a:pt x="0" y="2829"/>
                  </a:cubicBezTo>
                  <a:cubicBezTo>
                    <a:pt x="0" y="2958"/>
                    <a:pt x="64" y="3054"/>
                    <a:pt x="129" y="3118"/>
                  </a:cubicBezTo>
                  <a:cubicBezTo>
                    <a:pt x="225" y="3247"/>
                    <a:pt x="354" y="3311"/>
                    <a:pt x="482" y="3375"/>
                  </a:cubicBezTo>
                  <a:cubicBezTo>
                    <a:pt x="900" y="3568"/>
                    <a:pt x="1575" y="3729"/>
                    <a:pt x="2250" y="3890"/>
                  </a:cubicBezTo>
                  <a:cubicBezTo>
                    <a:pt x="2572" y="3954"/>
                    <a:pt x="2957" y="3954"/>
                    <a:pt x="3343" y="3954"/>
                  </a:cubicBezTo>
                  <a:cubicBezTo>
                    <a:pt x="3873" y="3954"/>
                    <a:pt x="4440" y="3909"/>
                    <a:pt x="4958" y="3849"/>
                  </a:cubicBezTo>
                  <a:lnTo>
                    <a:pt x="4958" y="3849"/>
                  </a:lnTo>
                  <a:cubicBezTo>
                    <a:pt x="4758" y="3961"/>
                    <a:pt x="4568" y="4077"/>
                    <a:pt x="4404" y="4179"/>
                  </a:cubicBezTo>
                  <a:cubicBezTo>
                    <a:pt x="4275" y="4243"/>
                    <a:pt x="4179" y="4340"/>
                    <a:pt x="4083" y="4404"/>
                  </a:cubicBezTo>
                  <a:cubicBezTo>
                    <a:pt x="4018" y="4468"/>
                    <a:pt x="3986" y="4501"/>
                    <a:pt x="3954" y="4565"/>
                  </a:cubicBezTo>
                  <a:cubicBezTo>
                    <a:pt x="3922" y="4597"/>
                    <a:pt x="3890" y="4693"/>
                    <a:pt x="3890" y="4790"/>
                  </a:cubicBezTo>
                  <a:cubicBezTo>
                    <a:pt x="3890" y="4886"/>
                    <a:pt x="3922" y="4983"/>
                    <a:pt x="4018" y="5047"/>
                  </a:cubicBezTo>
                  <a:cubicBezTo>
                    <a:pt x="4083" y="5111"/>
                    <a:pt x="4147" y="5111"/>
                    <a:pt x="4211" y="5143"/>
                  </a:cubicBezTo>
                  <a:cubicBezTo>
                    <a:pt x="4404" y="5176"/>
                    <a:pt x="4597" y="5208"/>
                    <a:pt x="4822" y="5208"/>
                  </a:cubicBezTo>
                  <a:cubicBezTo>
                    <a:pt x="5722" y="5208"/>
                    <a:pt x="6943" y="4918"/>
                    <a:pt x="8004" y="4854"/>
                  </a:cubicBezTo>
                  <a:cubicBezTo>
                    <a:pt x="8776" y="4790"/>
                    <a:pt x="9483" y="4436"/>
                    <a:pt x="10029" y="4083"/>
                  </a:cubicBezTo>
                  <a:cubicBezTo>
                    <a:pt x="10353" y="3880"/>
                    <a:pt x="10614" y="3677"/>
                    <a:pt x="10762" y="3547"/>
                  </a:cubicBezTo>
                  <a:lnTo>
                    <a:pt x="10762" y="3547"/>
                  </a:lnTo>
                  <a:cubicBezTo>
                    <a:pt x="11209" y="3765"/>
                    <a:pt x="12564" y="4422"/>
                    <a:pt x="13983" y="5079"/>
                  </a:cubicBezTo>
                  <a:cubicBezTo>
                    <a:pt x="14851" y="5497"/>
                    <a:pt x="15751" y="5883"/>
                    <a:pt x="16490" y="6204"/>
                  </a:cubicBezTo>
                  <a:cubicBezTo>
                    <a:pt x="16844" y="6333"/>
                    <a:pt x="17165" y="6461"/>
                    <a:pt x="17455" y="6558"/>
                  </a:cubicBezTo>
                  <a:cubicBezTo>
                    <a:pt x="17583" y="6622"/>
                    <a:pt x="17680" y="6654"/>
                    <a:pt x="17776" y="6686"/>
                  </a:cubicBezTo>
                  <a:cubicBezTo>
                    <a:pt x="17905" y="6686"/>
                    <a:pt x="17969" y="6718"/>
                    <a:pt x="18065" y="6718"/>
                  </a:cubicBezTo>
                  <a:cubicBezTo>
                    <a:pt x="18290" y="6718"/>
                    <a:pt x="18451" y="6622"/>
                    <a:pt x="18612" y="6493"/>
                  </a:cubicBezTo>
                  <a:cubicBezTo>
                    <a:pt x="18869" y="6301"/>
                    <a:pt x="19062" y="6043"/>
                    <a:pt x="19223" y="5690"/>
                  </a:cubicBezTo>
                  <a:cubicBezTo>
                    <a:pt x="19383" y="5368"/>
                    <a:pt x="19480" y="4983"/>
                    <a:pt x="19480" y="4597"/>
                  </a:cubicBezTo>
                  <a:cubicBezTo>
                    <a:pt x="19480" y="3954"/>
                    <a:pt x="19190" y="3311"/>
                    <a:pt x="18483" y="2893"/>
                  </a:cubicBezTo>
                  <a:cubicBezTo>
                    <a:pt x="16780" y="1897"/>
                    <a:pt x="14144" y="1125"/>
                    <a:pt x="14144" y="1093"/>
                  </a:cubicBezTo>
                  <a:lnTo>
                    <a:pt x="14112" y="1093"/>
                  </a:lnTo>
                  <a:cubicBezTo>
                    <a:pt x="14112" y="1093"/>
                    <a:pt x="13083" y="900"/>
                    <a:pt x="11861" y="675"/>
                  </a:cubicBezTo>
                  <a:cubicBezTo>
                    <a:pt x="10672" y="450"/>
                    <a:pt x="9258" y="161"/>
                    <a:pt x="8518" y="32"/>
                  </a:cubicBezTo>
                  <a:cubicBezTo>
                    <a:pt x="8422" y="0"/>
                    <a:pt x="8261" y="0"/>
                    <a:pt x="8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44;p64">
              <a:extLst>
                <a:ext uri="{FF2B5EF4-FFF2-40B4-BE49-F238E27FC236}">
                  <a16:creationId xmlns:a16="http://schemas.microsoft.com/office/drawing/2014/main" id="{8BC5E5B3-7D10-7047-494C-5396B03B13BA}"/>
                </a:ext>
              </a:extLst>
            </p:cNvPr>
            <p:cNvSpPr/>
            <p:nvPr/>
          </p:nvSpPr>
          <p:spPr>
            <a:xfrm>
              <a:off x="5279775" y="2826825"/>
              <a:ext cx="540850" cy="800375"/>
            </a:xfrm>
            <a:custGeom>
              <a:avLst/>
              <a:gdLst/>
              <a:ahLst/>
              <a:cxnLst/>
              <a:rect l="l" t="t" r="r" b="b"/>
              <a:pathLst>
                <a:path w="21634" h="32015" extrusionOk="0">
                  <a:moveTo>
                    <a:pt x="13743" y="0"/>
                  </a:moveTo>
                  <a:cubicBezTo>
                    <a:pt x="11830" y="0"/>
                    <a:pt x="10094" y="2047"/>
                    <a:pt x="10094" y="2047"/>
                  </a:cubicBezTo>
                  <a:cubicBezTo>
                    <a:pt x="10094" y="2047"/>
                    <a:pt x="6172" y="4875"/>
                    <a:pt x="3344" y="8893"/>
                  </a:cubicBezTo>
                  <a:cubicBezTo>
                    <a:pt x="515" y="12912"/>
                    <a:pt x="1" y="21012"/>
                    <a:pt x="611" y="23358"/>
                  </a:cubicBezTo>
                  <a:cubicBezTo>
                    <a:pt x="1190" y="25705"/>
                    <a:pt x="1576" y="28469"/>
                    <a:pt x="4404" y="30302"/>
                  </a:cubicBezTo>
                  <a:cubicBezTo>
                    <a:pt x="5959" y="31315"/>
                    <a:pt x="7276" y="32015"/>
                    <a:pt x="8938" y="32015"/>
                  </a:cubicBezTo>
                  <a:cubicBezTo>
                    <a:pt x="10336" y="32015"/>
                    <a:pt x="11977" y="31520"/>
                    <a:pt x="14208" y="30302"/>
                  </a:cubicBezTo>
                  <a:cubicBezTo>
                    <a:pt x="19094" y="27666"/>
                    <a:pt x="21634" y="18858"/>
                    <a:pt x="21152" y="12108"/>
                  </a:cubicBezTo>
                  <a:cubicBezTo>
                    <a:pt x="20669" y="5358"/>
                    <a:pt x="16555" y="664"/>
                    <a:pt x="14401" y="86"/>
                  </a:cubicBezTo>
                  <a:cubicBezTo>
                    <a:pt x="14181" y="27"/>
                    <a:pt x="13961" y="0"/>
                    <a:pt x="137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45;p64">
              <a:extLst>
                <a:ext uri="{FF2B5EF4-FFF2-40B4-BE49-F238E27FC236}">
                  <a16:creationId xmlns:a16="http://schemas.microsoft.com/office/drawing/2014/main" id="{3D173414-AD5C-F757-71C1-754EC3F82DCA}"/>
                </a:ext>
              </a:extLst>
            </p:cNvPr>
            <p:cNvSpPr/>
            <p:nvPr/>
          </p:nvSpPr>
          <p:spPr>
            <a:xfrm>
              <a:off x="5283000" y="2820125"/>
              <a:ext cx="533625" cy="814075"/>
            </a:xfrm>
            <a:custGeom>
              <a:avLst/>
              <a:gdLst/>
              <a:ahLst/>
              <a:cxnLst/>
              <a:rect l="l" t="t" r="r" b="b"/>
              <a:pathLst>
                <a:path w="21345" h="32563" extrusionOk="0">
                  <a:moveTo>
                    <a:pt x="9810" y="2098"/>
                  </a:moveTo>
                  <a:cubicBezTo>
                    <a:pt x="9810" y="2098"/>
                    <a:pt x="9810" y="2098"/>
                    <a:pt x="9810" y="2098"/>
                  </a:cubicBezTo>
                  <a:lnTo>
                    <a:pt x="9810" y="2098"/>
                  </a:lnTo>
                  <a:lnTo>
                    <a:pt x="9810" y="2098"/>
                  </a:lnTo>
                  <a:close/>
                  <a:moveTo>
                    <a:pt x="13597" y="547"/>
                  </a:moveTo>
                  <a:cubicBezTo>
                    <a:pt x="13790" y="547"/>
                    <a:pt x="13983" y="547"/>
                    <a:pt x="14208" y="611"/>
                  </a:cubicBezTo>
                  <a:cubicBezTo>
                    <a:pt x="14658" y="740"/>
                    <a:pt x="15301" y="1125"/>
                    <a:pt x="15976" y="1736"/>
                  </a:cubicBezTo>
                  <a:cubicBezTo>
                    <a:pt x="18001" y="3568"/>
                    <a:pt x="20380" y="7426"/>
                    <a:pt x="20765" y="12408"/>
                  </a:cubicBezTo>
                  <a:cubicBezTo>
                    <a:pt x="20798" y="12955"/>
                    <a:pt x="20798" y="13501"/>
                    <a:pt x="20798" y="14080"/>
                  </a:cubicBezTo>
                  <a:cubicBezTo>
                    <a:pt x="20798" y="17262"/>
                    <a:pt x="20187" y="20766"/>
                    <a:pt x="18997" y="23755"/>
                  </a:cubicBezTo>
                  <a:cubicBezTo>
                    <a:pt x="17840" y="26712"/>
                    <a:pt x="16104" y="29187"/>
                    <a:pt x="13951" y="30345"/>
                  </a:cubicBezTo>
                  <a:cubicBezTo>
                    <a:pt x="11733" y="31534"/>
                    <a:pt x="10126" y="32016"/>
                    <a:pt x="8808" y="32016"/>
                  </a:cubicBezTo>
                  <a:cubicBezTo>
                    <a:pt x="7233" y="32016"/>
                    <a:pt x="5979" y="31373"/>
                    <a:pt x="4436" y="30377"/>
                  </a:cubicBezTo>
                  <a:cubicBezTo>
                    <a:pt x="3054" y="29477"/>
                    <a:pt x="2282" y="28352"/>
                    <a:pt x="1768" y="27195"/>
                  </a:cubicBezTo>
                  <a:cubicBezTo>
                    <a:pt x="1286" y="26005"/>
                    <a:pt x="1029" y="24752"/>
                    <a:pt x="739" y="23562"/>
                  </a:cubicBezTo>
                  <a:cubicBezTo>
                    <a:pt x="611" y="23048"/>
                    <a:pt x="514" y="22180"/>
                    <a:pt x="514" y="21087"/>
                  </a:cubicBezTo>
                  <a:cubicBezTo>
                    <a:pt x="514" y="19383"/>
                    <a:pt x="707" y="17198"/>
                    <a:pt x="1189" y="15044"/>
                  </a:cubicBezTo>
                  <a:cubicBezTo>
                    <a:pt x="1640" y="12890"/>
                    <a:pt x="2379" y="10801"/>
                    <a:pt x="3440" y="9322"/>
                  </a:cubicBezTo>
                  <a:cubicBezTo>
                    <a:pt x="4822" y="7329"/>
                    <a:pt x="6493" y="5626"/>
                    <a:pt x="7843" y="4436"/>
                  </a:cubicBezTo>
                  <a:cubicBezTo>
                    <a:pt x="8486" y="3825"/>
                    <a:pt x="9065" y="3343"/>
                    <a:pt x="9483" y="3022"/>
                  </a:cubicBezTo>
                  <a:cubicBezTo>
                    <a:pt x="9676" y="2861"/>
                    <a:pt x="9836" y="2733"/>
                    <a:pt x="9965" y="2668"/>
                  </a:cubicBezTo>
                  <a:cubicBezTo>
                    <a:pt x="10061" y="2572"/>
                    <a:pt x="10126" y="2540"/>
                    <a:pt x="10126" y="2540"/>
                  </a:cubicBezTo>
                  <a:lnTo>
                    <a:pt x="10158" y="2475"/>
                  </a:lnTo>
                  <a:lnTo>
                    <a:pt x="10190" y="2475"/>
                  </a:lnTo>
                  <a:cubicBezTo>
                    <a:pt x="10286" y="2379"/>
                    <a:pt x="10704" y="1865"/>
                    <a:pt x="11347" y="1415"/>
                  </a:cubicBezTo>
                  <a:cubicBezTo>
                    <a:pt x="11990" y="965"/>
                    <a:pt x="12794" y="547"/>
                    <a:pt x="13597" y="547"/>
                  </a:cubicBezTo>
                  <a:close/>
                  <a:moveTo>
                    <a:pt x="13597" y="0"/>
                  </a:moveTo>
                  <a:cubicBezTo>
                    <a:pt x="12536" y="0"/>
                    <a:pt x="11604" y="547"/>
                    <a:pt x="10897" y="1093"/>
                  </a:cubicBezTo>
                  <a:cubicBezTo>
                    <a:pt x="10337" y="1520"/>
                    <a:pt x="9932" y="1947"/>
                    <a:pt x="9810" y="2098"/>
                  </a:cubicBezTo>
                  <a:lnTo>
                    <a:pt x="9810" y="2098"/>
                  </a:lnTo>
                  <a:lnTo>
                    <a:pt x="9804" y="2090"/>
                  </a:lnTo>
                  <a:cubicBezTo>
                    <a:pt x="9804" y="2122"/>
                    <a:pt x="5850" y="4951"/>
                    <a:pt x="2990" y="9001"/>
                  </a:cubicBezTo>
                  <a:cubicBezTo>
                    <a:pt x="1897" y="10576"/>
                    <a:pt x="1125" y="12730"/>
                    <a:pt x="675" y="14915"/>
                  </a:cubicBezTo>
                  <a:cubicBezTo>
                    <a:pt x="193" y="17101"/>
                    <a:pt x="0" y="19351"/>
                    <a:pt x="0" y="21087"/>
                  </a:cubicBezTo>
                  <a:cubicBezTo>
                    <a:pt x="0" y="22212"/>
                    <a:pt x="64" y="23112"/>
                    <a:pt x="225" y="23691"/>
                  </a:cubicBezTo>
                  <a:cubicBezTo>
                    <a:pt x="514" y="24880"/>
                    <a:pt x="739" y="26166"/>
                    <a:pt x="1286" y="27387"/>
                  </a:cubicBezTo>
                  <a:cubicBezTo>
                    <a:pt x="1832" y="28641"/>
                    <a:pt x="2668" y="29863"/>
                    <a:pt x="4147" y="30795"/>
                  </a:cubicBezTo>
                  <a:cubicBezTo>
                    <a:pt x="5690" y="31823"/>
                    <a:pt x="7040" y="32563"/>
                    <a:pt x="8808" y="32563"/>
                  </a:cubicBezTo>
                  <a:cubicBezTo>
                    <a:pt x="10254" y="32563"/>
                    <a:pt x="11926" y="32048"/>
                    <a:pt x="14208" y="30827"/>
                  </a:cubicBezTo>
                  <a:cubicBezTo>
                    <a:pt x="16522" y="29573"/>
                    <a:pt x="18290" y="27002"/>
                    <a:pt x="19512" y="23948"/>
                  </a:cubicBezTo>
                  <a:cubicBezTo>
                    <a:pt x="20701" y="20894"/>
                    <a:pt x="21344" y="17326"/>
                    <a:pt x="21344" y="14080"/>
                  </a:cubicBezTo>
                  <a:cubicBezTo>
                    <a:pt x="21344" y="13501"/>
                    <a:pt x="21312" y="12922"/>
                    <a:pt x="21280" y="12376"/>
                  </a:cubicBezTo>
                  <a:cubicBezTo>
                    <a:pt x="21023" y="8936"/>
                    <a:pt x="19865" y="6043"/>
                    <a:pt x="18483" y="3922"/>
                  </a:cubicBezTo>
                  <a:cubicBezTo>
                    <a:pt x="17808" y="2861"/>
                    <a:pt x="17069" y="1993"/>
                    <a:pt x="16330" y="1350"/>
                  </a:cubicBezTo>
                  <a:cubicBezTo>
                    <a:pt x="15622" y="675"/>
                    <a:pt x="14947" y="257"/>
                    <a:pt x="14337" y="97"/>
                  </a:cubicBezTo>
                  <a:cubicBezTo>
                    <a:pt x="14079" y="32"/>
                    <a:pt x="13854" y="0"/>
                    <a:pt x="13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46;p64">
              <a:extLst>
                <a:ext uri="{FF2B5EF4-FFF2-40B4-BE49-F238E27FC236}">
                  <a16:creationId xmlns:a16="http://schemas.microsoft.com/office/drawing/2014/main" id="{5865A2B2-61AA-39F6-BA0C-85DF721C82BA}"/>
                </a:ext>
              </a:extLst>
            </p:cNvPr>
            <p:cNvSpPr/>
            <p:nvPr/>
          </p:nvSpPr>
          <p:spPr>
            <a:xfrm>
              <a:off x="5438900" y="2899100"/>
              <a:ext cx="237875" cy="221725"/>
            </a:xfrm>
            <a:custGeom>
              <a:avLst/>
              <a:gdLst/>
              <a:ahLst/>
              <a:cxnLst/>
              <a:rect l="l" t="t" r="r" b="b"/>
              <a:pathLst>
                <a:path w="9515" h="8869" extrusionOk="0">
                  <a:moveTo>
                    <a:pt x="6904" y="0"/>
                  </a:moveTo>
                  <a:cubicBezTo>
                    <a:pt x="5656" y="0"/>
                    <a:pt x="4018" y="441"/>
                    <a:pt x="4018" y="441"/>
                  </a:cubicBezTo>
                  <a:cubicBezTo>
                    <a:pt x="4018" y="441"/>
                    <a:pt x="2250" y="634"/>
                    <a:pt x="1382" y="1792"/>
                  </a:cubicBezTo>
                  <a:cubicBezTo>
                    <a:pt x="514" y="2981"/>
                    <a:pt x="804" y="3367"/>
                    <a:pt x="1382" y="3656"/>
                  </a:cubicBezTo>
                  <a:cubicBezTo>
                    <a:pt x="1961" y="3945"/>
                    <a:pt x="2057" y="4717"/>
                    <a:pt x="2057" y="4717"/>
                  </a:cubicBezTo>
                  <a:cubicBezTo>
                    <a:pt x="2057" y="4717"/>
                    <a:pt x="0" y="8060"/>
                    <a:pt x="1093" y="8735"/>
                  </a:cubicBezTo>
                  <a:cubicBezTo>
                    <a:pt x="1231" y="8826"/>
                    <a:pt x="1431" y="8868"/>
                    <a:pt x="1678" y="8868"/>
                  </a:cubicBezTo>
                  <a:cubicBezTo>
                    <a:pt x="3336" y="8868"/>
                    <a:pt x="7110" y="6975"/>
                    <a:pt x="8229" y="5520"/>
                  </a:cubicBezTo>
                  <a:cubicBezTo>
                    <a:pt x="9515" y="3849"/>
                    <a:pt x="8904" y="1117"/>
                    <a:pt x="8133" y="313"/>
                  </a:cubicBezTo>
                  <a:cubicBezTo>
                    <a:pt x="7901" y="81"/>
                    <a:pt x="7438" y="0"/>
                    <a:pt x="6904"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47;p64">
              <a:extLst>
                <a:ext uri="{FF2B5EF4-FFF2-40B4-BE49-F238E27FC236}">
                  <a16:creationId xmlns:a16="http://schemas.microsoft.com/office/drawing/2014/main" id="{57EED110-0C6C-D029-3019-C22F27AE393E}"/>
                </a:ext>
              </a:extLst>
            </p:cNvPr>
            <p:cNvSpPr/>
            <p:nvPr/>
          </p:nvSpPr>
          <p:spPr>
            <a:xfrm>
              <a:off x="5451750" y="2892450"/>
              <a:ext cx="217800" cy="234675"/>
            </a:xfrm>
            <a:custGeom>
              <a:avLst/>
              <a:gdLst/>
              <a:ahLst/>
              <a:cxnLst/>
              <a:rect l="l" t="t" r="r" b="b"/>
              <a:pathLst>
                <a:path w="8712" h="9387" extrusionOk="0">
                  <a:moveTo>
                    <a:pt x="6333" y="547"/>
                  </a:moveTo>
                  <a:cubicBezTo>
                    <a:pt x="6590" y="547"/>
                    <a:pt x="6847" y="547"/>
                    <a:pt x="7040" y="611"/>
                  </a:cubicBezTo>
                  <a:cubicBezTo>
                    <a:pt x="7233" y="643"/>
                    <a:pt x="7362" y="707"/>
                    <a:pt x="7426" y="772"/>
                  </a:cubicBezTo>
                  <a:cubicBezTo>
                    <a:pt x="7619" y="965"/>
                    <a:pt x="7812" y="1318"/>
                    <a:pt x="7940" y="1768"/>
                  </a:cubicBezTo>
                  <a:cubicBezTo>
                    <a:pt x="8101" y="2218"/>
                    <a:pt x="8197" y="2765"/>
                    <a:pt x="8197" y="3343"/>
                  </a:cubicBezTo>
                  <a:cubicBezTo>
                    <a:pt x="8197" y="4147"/>
                    <a:pt x="8004" y="4983"/>
                    <a:pt x="7490" y="5626"/>
                  </a:cubicBezTo>
                  <a:cubicBezTo>
                    <a:pt x="7008" y="6268"/>
                    <a:pt x="5786" y="7104"/>
                    <a:pt x="4501" y="7747"/>
                  </a:cubicBezTo>
                  <a:cubicBezTo>
                    <a:pt x="3890" y="8101"/>
                    <a:pt x="3215" y="8358"/>
                    <a:pt x="2636" y="8551"/>
                  </a:cubicBezTo>
                  <a:cubicBezTo>
                    <a:pt x="2026" y="8744"/>
                    <a:pt x="1511" y="8872"/>
                    <a:pt x="1158" y="8872"/>
                  </a:cubicBezTo>
                  <a:cubicBezTo>
                    <a:pt x="933" y="8872"/>
                    <a:pt x="772" y="8840"/>
                    <a:pt x="708" y="8776"/>
                  </a:cubicBezTo>
                  <a:cubicBezTo>
                    <a:pt x="643" y="8744"/>
                    <a:pt x="611" y="8679"/>
                    <a:pt x="579" y="8615"/>
                  </a:cubicBezTo>
                  <a:cubicBezTo>
                    <a:pt x="547" y="8551"/>
                    <a:pt x="515" y="8422"/>
                    <a:pt x="515" y="8294"/>
                  </a:cubicBezTo>
                  <a:cubicBezTo>
                    <a:pt x="515" y="7779"/>
                    <a:pt x="836" y="6976"/>
                    <a:pt x="1158" y="6301"/>
                  </a:cubicBezTo>
                  <a:cubicBezTo>
                    <a:pt x="1318" y="5979"/>
                    <a:pt x="1447" y="5690"/>
                    <a:pt x="1576" y="5465"/>
                  </a:cubicBezTo>
                  <a:cubicBezTo>
                    <a:pt x="1640" y="5368"/>
                    <a:pt x="1704" y="5272"/>
                    <a:pt x="1736" y="5240"/>
                  </a:cubicBezTo>
                  <a:cubicBezTo>
                    <a:pt x="1768" y="5176"/>
                    <a:pt x="1768" y="5143"/>
                    <a:pt x="1768" y="5143"/>
                  </a:cubicBezTo>
                  <a:cubicBezTo>
                    <a:pt x="1801" y="5079"/>
                    <a:pt x="1833" y="5015"/>
                    <a:pt x="1801" y="4951"/>
                  </a:cubicBezTo>
                  <a:cubicBezTo>
                    <a:pt x="1801" y="4951"/>
                    <a:pt x="1801" y="4726"/>
                    <a:pt x="1672" y="4468"/>
                  </a:cubicBezTo>
                  <a:cubicBezTo>
                    <a:pt x="1576" y="4211"/>
                    <a:pt x="1351" y="3858"/>
                    <a:pt x="997" y="3697"/>
                  </a:cubicBezTo>
                  <a:cubicBezTo>
                    <a:pt x="836" y="3600"/>
                    <a:pt x="740" y="3536"/>
                    <a:pt x="676" y="3472"/>
                  </a:cubicBezTo>
                  <a:cubicBezTo>
                    <a:pt x="611" y="3408"/>
                    <a:pt x="579" y="3343"/>
                    <a:pt x="579" y="3247"/>
                  </a:cubicBezTo>
                  <a:cubicBezTo>
                    <a:pt x="579" y="3054"/>
                    <a:pt x="708" y="2733"/>
                    <a:pt x="1093" y="2218"/>
                  </a:cubicBezTo>
                  <a:cubicBezTo>
                    <a:pt x="1479" y="1704"/>
                    <a:pt x="2090" y="1383"/>
                    <a:pt x="2604" y="1190"/>
                  </a:cubicBezTo>
                  <a:cubicBezTo>
                    <a:pt x="2861" y="1093"/>
                    <a:pt x="3086" y="1029"/>
                    <a:pt x="3279" y="997"/>
                  </a:cubicBezTo>
                  <a:cubicBezTo>
                    <a:pt x="3343" y="997"/>
                    <a:pt x="3408" y="965"/>
                    <a:pt x="3472" y="965"/>
                  </a:cubicBezTo>
                  <a:lnTo>
                    <a:pt x="3569" y="965"/>
                  </a:lnTo>
                  <a:cubicBezTo>
                    <a:pt x="3569" y="965"/>
                    <a:pt x="3665" y="932"/>
                    <a:pt x="3826" y="900"/>
                  </a:cubicBezTo>
                  <a:cubicBezTo>
                    <a:pt x="4340" y="772"/>
                    <a:pt x="5465" y="547"/>
                    <a:pt x="6333" y="547"/>
                  </a:cubicBezTo>
                  <a:close/>
                  <a:moveTo>
                    <a:pt x="6333" y="0"/>
                  </a:moveTo>
                  <a:cubicBezTo>
                    <a:pt x="5047" y="0"/>
                    <a:pt x="3440" y="418"/>
                    <a:pt x="3440" y="418"/>
                  </a:cubicBezTo>
                  <a:lnTo>
                    <a:pt x="3441" y="423"/>
                  </a:lnTo>
                  <a:lnTo>
                    <a:pt x="3441" y="423"/>
                  </a:lnTo>
                  <a:cubicBezTo>
                    <a:pt x="3326" y="440"/>
                    <a:pt x="2903" y="511"/>
                    <a:pt x="2411" y="675"/>
                  </a:cubicBezTo>
                  <a:cubicBezTo>
                    <a:pt x="1833" y="900"/>
                    <a:pt x="1126" y="1254"/>
                    <a:pt x="643" y="1897"/>
                  </a:cubicBezTo>
                  <a:cubicBezTo>
                    <a:pt x="225" y="2443"/>
                    <a:pt x="33" y="2861"/>
                    <a:pt x="33" y="3247"/>
                  </a:cubicBezTo>
                  <a:cubicBezTo>
                    <a:pt x="33" y="3472"/>
                    <a:pt x="129" y="3665"/>
                    <a:pt x="258" y="3825"/>
                  </a:cubicBezTo>
                  <a:cubicBezTo>
                    <a:pt x="386" y="3986"/>
                    <a:pt x="579" y="4083"/>
                    <a:pt x="740" y="4147"/>
                  </a:cubicBezTo>
                  <a:cubicBezTo>
                    <a:pt x="965" y="4276"/>
                    <a:pt x="1093" y="4468"/>
                    <a:pt x="1190" y="4661"/>
                  </a:cubicBezTo>
                  <a:cubicBezTo>
                    <a:pt x="1222" y="4758"/>
                    <a:pt x="1254" y="4854"/>
                    <a:pt x="1254" y="4918"/>
                  </a:cubicBezTo>
                  <a:lnTo>
                    <a:pt x="1264" y="4948"/>
                  </a:lnTo>
                  <a:lnTo>
                    <a:pt x="1264" y="4948"/>
                  </a:lnTo>
                  <a:cubicBezTo>
                    <a:pt x="1159" y="5133"/>
                    <a:pt x="917" y="5568"/>
                    <a:pt x="676" y="6076"/>
                  </a:cubicBezTo>
                  <a:cubicBezTo>
                    <a:pt x="322" y="6783"/>
                    <a:pt x="0" y="7586"/>
                    <a:pt x="0" y="8294"/>
                  </a:cubicBezTo>
                  <a:cubicBezTo>
                    <a:pt x="0" y="8486"/>
                    <a:pt x="0" y="8647"/>
                    <a:pt x="97" y="8808"/>
                  </a:cubicBezTo>
                  <a:cubicBezTo>
                    <a:pt x="161" y="8969"/>
                    <a:pt x="258" y="9129"/>
                    <a:pt x="418" y="9226"/>
                  </a:cubicBezTo>
                  <a:cubicBezTo>
                    <a:pt x="643" y="9354"/>
                    <a:pt x="868" y="9386"/>
                    <a:pt x="1158" y="9386"/>
                  </a:cubicBezTo>
                  <a:cubicBezTo>
                    <a:pt x="1608" y="9386"/>
                    <a:pt x="2186" y="9258"/>
                    <a:pt x="2797" y="9065"/>
                  </a:cubicBezTo>
                  <a:cubicBezTo>
                    <a:pt x="3729" y="8744"/>
                    <a:pt x="4790" y="8261"/>
                    <a:pt x="5722" y="7715"/>
                  </a:cubicBezTo>
                  <a:cubicBezTo>
                    <a:pt x="6654" y="7136"/>
                    <a:pt x="7458" y="6526"/>
                    <a:pt x="7940" y="5947"/>
                  </a:cubicBezTo>
                  <a:cubicBezTo>
                    <a:pt x="8519" y="5176"/>
                    <a:pt x="8712" y="4211"/>
                    <a:pt x="8712" y="3343"/>
                  </a:cubicBezTo>
                  <a:cubicBezTo>
                    <a:pt x="8712" y="2700"/>
                    <a:pt x="8615" y="2122"/>
                    <a:pt x="8454" y="1608"/>
                  </a:cubicBezTo>
                  <a:cubicBezTo>
                    <a:pt x="8294" y="1093"/>
                    <a:pt x="8069" y="675"/>
                    <a:pt x="7812" y="418"/>
                  </a:cubicBezTo>
                  <a:cubicBezTo>
                    <a:pt x="7619" y="225"/>
                    <a:pt x="7394" y="129"/>
                    <a:pt x="7169" y="97"/>
                  </a:cubicBezTo>
                  <a:cubicBezTo>
                    <a:pt x="6912" y="32"/>
                    <a:pt x="6622" y="0"/>
                    <a:pt x="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48;p64">
              <a:extLst>
                <a:ext uri="{FF2B5EF4-FFF2-40B4-BE49-F238E27FC236}">
                  <a16:creationId xmlns:a16="http://schemas.microsoft.com/office/drawing/2014/main" id="{98D608DC-9B58-5E31-E1C7-3F884060751D}"/>
                </a:ext>
              </a:extLst>
            </p:cNvPr>
            <p:cNvSpPr/>
            <p:nvPr/>
          </p:nvSpPr>
          <p:spPr>
            <a:xfrm>
              <a:off x="5417200" y="2584950"/>
              <a:ext cx="305400" cy="460675"/>
            </a:xfrm>
            <a:custGeom>
              <a:avLst/>
              <a:gdLst/>
              <a:ahLst/>
              <a:cxnLst/>
              <a:rect l="l" t="t" r="r" b="b"/>
              <a:pathLst>
                <a:path w="12216" h="18427" extrusionOk="0">
                  <a:moveTo>
                    <a:pt x="5587" y="0"/>
                  </a:moveTo>
                  <a:cubicBezTo>
                    <a:pt x="4508" y="0"/>
                    <a:pt x="3729" y="278"/>
                    <a:pt x="3729" y="278"/>
                  </a:cubicBezTo>
                  <a:cubicBezTo>
                    <a:pt x="3729" y="278"/>
                    <a:pt x="2540" y="1628"/>
                    <a:pt x="1768" y="2046"/>
                  </a:cubicBezTo>
                  <a:cubicBezTo>
                    <a:pt x="965" y="2432"/>
                    <a:pt x="0" y="2818"/>
                    <a:pt x="772" y="3396"/>
                  </a:cubicBezTo>
                  <a:cubicBezTo>
                    <a:pt x="1575" y="4007"/>
                    <a:pt x="2058" y="4489"/>
                    <a:pt x="2058" y="4489"/>
                  </a:cubicBezTo>
                  <a:cubicBezTo>
                    <a:pt x="2058" y="4489"/>
                    <a:pt x="1061" y="7704"/>
                    <a:pt x="1479" y="9568"/>
                  </a:cubicBezTo>
                  <a:cubicBezTo>
                    <a:pt x="1733" y="10797"/>
                    <a:pt x="2588" y="11006"/>
                    <a:pt x="3141" y="11006"/>
                  </a:cubicBezTo>
                  <a:cubicBezTo>
                    <a:pt x="3427" y="11006"/>
                    <a:pt x="3633" y="10950"/>
                    <a:pt x="3633" y="10950"/>
                  </a:cubicBezTo>
                  <a:lnTo>
                    <a:pt x="3633" y="10950"/>
                  </a:lnTo>
                  <a:cubicBezTo>
                    <a:pt x="3633" y="10950"/>
                    <a:pt x="3311" y="15836"/>
                    <a:pt x="2925" y="17283"/>
                  </a:cubicBezTo>
                  <a:cubicBezTo>
                    <a:pt x="2715" y="18089"/>
                    <a:pt x="3174" y="18427"/>
                    <a:pt x="3869" y="18427"/>
                  </a:cubicBezTo>
                  <a:cubicBezTo>
                    <a:pt x="4448" y="18427"/>
                    <a:pt x="5193" y="18192"/>
                    <a:pt x="5851" y="17797"/>
                  </a:cubicBezTo>
                  <a:cubicBezTo>
                    <a:pt x="7329" y="16897"/>
                    <a:pt x="7522" y="13297"/>
                    <a:pt x="8101" y="10629"/>
                  </a:cubicBezTo>
                  <a:cubicBezTo>
                    <a:pt x="8711" y="7993"/>
                    <a:pt x="12215" y="4875"/>
                    <a:pt x="9772" y="1950"/>
                  </a:cubicBezTo>
                  <a:cubicBezTo>
                    <a:pt x="8465" y="368"/>
                    <a:pt x="6828" y="0"/>
                    <a:pt x="5587"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449;p64">
              <a:extLst>
                <a:ext uri="{FF2B5EF4-FFF2-40B4-BE49-F238E27FC236}">
                  <a16:creationId xmlns:a16="http://schemas.microsoft.com/office/drawing/2014/main" id="{1CE30C15-2A21-D17F-5009-B88BB6B5BD68}"/>
                </a:ext>
              </a:extLst>
            </p:cNvPr>
            <p:cNvSpPr/>
            <p:nvPr/>
          </p:nvSpPr>
          <p:spPr>
            <a:xfrm>
              <a:off x="5422825" y="2578225"/>
              <a:ext cx="266825" cy="474175"/>
            </a:xfrm>
            <a:custGeom>
              <a:avLst/>
              <a:gdLst/>
              <a:ahLst/>
              <a:cxnLst/>
              <a:rect l="l" t="t" r="r" b="b"/>
              <a:pathLst>
                <a:path w="10673" h="18967" extrusionOk="0">
                  <a:moveTo>
                    <a:pt x="5336" y="547"/>
                  </a:moveTo>
                  <a:cubicBezTo>
                    <a:pt x="6558" y="547"/>
                    <a:pt x="8101" y="869"/>
                    <a:pt x="9354" y="2379"/>
                  </a:cubicBezTo>
                  <a:cubicBezTo>
                    <a:pt x="9933" y="3087"/>
                    <a:pt x="10126" y="3762"/>
                    <a:pt x="10126" y="4469"/>
                  </a:cubicBezTo>
                  <a:cubicBezTo>
                    <a:pt x="10158" y="5497"/>
                    <a:pt x="9644" y="6590"/>
                    <a:pt x="9065" y="7651"/>
                  </a:cubicBezTo>
                  <a:cubicBezTo>
                    <a:pt x="8519" y="8744"/>
                    <a:pt x="7876" y="9805"/>
                    <a:pt x="7618" y="10866"/>
                  </a:cubicBezTo>
                  <a:cubicBezTo>
                    <a:pt x="7329" y="12184"/>
                    <a:pt x="7136" y="13759"/>
                    <a:pt x="6847" y="15077"/>
                  </a:cubicBezTo>
                  <a:cubicBezTo>
                    <a:pt x="6686" y="15752"/>
                    <a:pt x="6493" y="16362"/>
                    <a:pt x="6301" y="16812"/>
                  </a:cubicBezTo>
                  <a:cubicBezTo>
                    <a:pt x="6076" y="17295"/>
                    <a:pt x="5786" y="17648"/>
                    <a:pt x="5497" y="17809"/>
                  </a:cubicBezTo>
                  <a:cubicBezTo>
                    <a:pt x="4854" y="18195"/>
                    <a:pt x="4147" y="18420"/>
                    <a:pt x="3633" y="18420"/>
                  </a:cubicBezTo>
                  <a:cubicBezTo>
                    <a:pt x="3375" y="18420"/>
                    <a:pt x="3183" y="18387"/>
                    <a:pt x="3086" y="18291"/>
                  </a:cubicBezTo>
                  <a:cubicBezTo>
                    <a:pt x="2990" y="18227"/>
                    <a:pt x="2925" y="18130"/>
                    <a:pt x="2925" y="17937"/>
                  </a:cubicBezTo>
                  <a:cubicBezTo>
                    <a:pt x="2925" y="17841"/>
                    <a:pt x="2925" y="17745"/>
                    <a:pt x="2958" y="17648"/>
                  </a:cubicBezTo>
                  <a:cubicBezTo>
                    <a:pt x="3054" y="17230"/>
                    <a:pt x="3150" y="16652"/>
                    <a:pt x="3247" y="15977"/>
                  </a:cubicBezTo>
                  <a:cubicBezTo>
                    <a:pt x="3504" y="13984"/>
                    <a:pt x="3665" y="11219"/>
                    <a:pt x="3665" y="11219"/>
                  </a:cubicBezTo>
                  <a:cubicBezTo>
                    <a:pt x="3665" y="11123"/>
                    <a:pt x="3633" y="11058"/>
                    <a:pt x="3568" y="10994"/>
                  </a:cubicBezTo>
                  <a:cubicBezTo>
                    <a:pt x="3531" y="10957"/>
                    <a:pt x="3482" y="10941"/>
                    <a:pt x="3429" y="10941"/>
                  </a:cubicBezTo>
                  <a:cubicBezTo>
                    <a:pt x="3391" y="10941"/>
                    <a:pt x="3351" y="10949"/>
                    <a:pt x="3311" y="10962"/>
                  </a:cubicBezTo>
                  <a:cubicBezTo>
                    <a:pt x="3279" y="10962"/>
                    <a:pt x="3118" y="10994"/>
                    <a:pt x="2893" y="10994"/>
                  </a:cubicBezTo>
                  <a:cubicBezTo>
                    <a:pt x="2636" y="10994"/>
                    <a:pt x="2347" y="10962"/>
                    <a:pt x="2090" y="10769"/>
                  </a:cubicBezTo>
                  <a:cubicBezTo>
                    <a:pt x="1865" y="10608"/>
                    <a:pt x="1607" y="10351"/>
                    <a:pt x="1511" y="9773"/>
                  </a:cubicBezTo>
                  <a:cubicBezTo>
                    <a:pt x="1447" y="9483"/>
                    <a:pt x="1415" y="9162"/>
                    <a:pt x="1415" y="8808"/>
                  </a:cubicBezTo>
                  <a:cubicBezTo>
                    <a:pt x="1415" y="7940"/>
                    <a:pt x="1575" y="6944"/>
                    <a:pt x="1736" y="6140"/>
                  </a:cubicBezTo>
                  <a:cubicBezTo>
                    <a:pt x="1833" y="5755"/>
                    <a:pt x="1929" y="5433"/>
                    <a:pt x="1993" y="5208"/>
                  </a:cubicBezTo>
                  <a:cubicBezTo>
                    <a:pt x="2025" y="5080"/>
                    <a:pt x="2025" y="4983"/>
                    <a:pt x="2058" y="4919"/>
                  </a:cubicBezTo>
                  <a:cubicBezTo>
                    <a:pt x="2058" y="4855"/>
                    <a:pt x="2090" y="4822"/>
                    <a:pt x="2090" y="4822"/>
                  </a:cubicBezTo>
                  <a:cubicBezTo>
                    <a:pt x="2122" y="4726"/>
                    <a:pt x="2090" y="4630"/>
                    <a:pt x="2025" y="4565"/>
                  </a:cubicBezTo>
                  <a:cubicBezTo>
                    <a:pt x="1993" y="4565"/>
                    <a:pt x="1511" y="4051"/>
                    <a:pt x="707" y="3472"/>
                  </a:cubicBezTo>
                  <a:cubicBezTo>
                    <a:pt x="643" y="3408"/>
                    <a:pt x="579" y="3344"/>
                    <a:pt x="547" y="3312"/>
                  </a:cubicBezTo>
                  <a:lnTo>
                    <a:pt x="547" y="3247"/>
                  </a:lnTo>
                  <a:cubicBezTo>
                    <a:pt x="547" y="3247"/>
                    <a:pt x="547" y="3215"/>
                    <a:pt x="579" y="3151"/>
                  </a:cubicBezTo>
                  <a:cubicBezTo>
                    <a:pt x="643" y="3087"/>
                    <a:pt x="804" y="2990"/>
                    <a:pt x="997" y="2862"/>
                  </a:cubicBezTo>
                  <a:cubicBezTo>
                    <a:pt x="1190" y="2765"/>
                    <a:pt x="1447" y="2669"/>
                    <a:pt x="1640" y="2540"/>
                  </a:cubicBezTo>
                  <a:cubicBezTo>
                    <a:pt x="2090" y="2315"/>
                    <a:pt x="2604" y="1865"/>
                    <a:pt x="2990" y="1479"/>
                  </a:cubicBezTo>
                  <a:cubicBezTo>
                    <a:pt x="3311" y="1158"/>
                    <a:pt x="3557" y="874"/>
                    <a:pt x="3653" y="761"/>
                  </a:cubicBezTo>
                  <a:lnTo>
                    <a:pt x="3653" y="761"/>
                  </a:lnTo>
                  <a:cubicBezTo>
                    <a:pt x="3878" y="709"/>
                    <a:pt x="4513" y="547"/>
                    <a:pt x="5336" y="547"/>
                  </a:cubicBezTo>
                  <a:close/>
                  <a:moveTo>
                    <a:pt x="5336" y="1"/>
                  </a:moveTo>
                  <a:cubicBezTo>
                    <a:pt x="4211" y="1"/>
                    <a:pt x="3408" y="290"/>
                    <a:pt x="3408" y="290"/>
                  </a:cubicBezTo>
                  <a:lnTo>
                    <a:pt x="3279" y="354"/>
                  </a:lnTo>
                  <a:cubicBezTo>
                    <a:pt x="3279" y="354"/>
                    <a:pt x="3215" y="451"/>
                    <a:pt x="3086" y="579"/>
                  </a:cubicBezTo>
                  <a:cubicBezTo>
                    <a:pt x="2925" y="772"/>
                    <a:pt x="2636" y="1094"/>
                    <a:pt x="2315" y="1383"/>
                  </a:cubicBezTo>
                  <a:cubicBezTo>
                    <a:pt x="1993" y="1672"/>
                    <a:pt x="1672" y="1929"/>
                    <a:pt x="1415" y="2058"/>
                  </a:cubicBezTo>
                  <a:cubicBezTo>
                    <a:pt x="1125" y="2219"/>
                    <a:pt x="804" y="2347"/>
                    <a:pt x="547" y="2508"/>
                  </a:cubicBezTo>
                  <a:cubicBezTo>
                    <a:pt x="418" y="2604"/>
                    <a:pt x="290" y="2701"/>
                    <a:pt x="193" y="2797"/>
                  </a:cubicBezTo>
                  <a:cubicBezTo>
                    <a:pt x="97" y="2926"/>
                    <a:pt x="0" y="3087"/>
                    <a:pt x="0" y="3247"/>
                  </a:cubicBezTo>
                  <a:cubicBezTo>
                    <a:pt x="0" y="3376"/>
                    <a:pt x="32" y="3505"/>
                    <a:pt x="97" y="3601"/>
                  </a:cubicBezTo>
                  <a:cubicBezTo>
                    <a:pt x="193" y="3697"/>
                    <a:pt x="290" y="3794"/>
                    <a:pt x="386" y="3890"/>
                  </a:cubicBezTo>
                  <a:cubicBezTo>
                    <a:pt x="772" y="4180"/>
                    <a:pt x="1093" y="4437"/>
                    <a:pt x="1318" y="4630"/>
                  </a:cubicBezTo>
                  <a:cubicBezTo>
                    <a:pt x="1403" y="4714"/>
                    <a:pt x="1487" y="4774"/>
                    <a:pt x="1529" y="4831"/>
                  </a:cubicBezTo>
                  <a:lnTo>
                    <a:pt x="1529" y="4831"/>
                  </a:lnTo>
                  <a:cubicBezTo>
                    <a:pt x="1371" y="5391"/>
                    <a:pt x="868" y="7237"/>
                    <a:pt x="868" y="8808"/>
                  </a:cubicBezTo>
                  <a:cubicBezTo>
                    <a:pt x="868" y="9194"/>
                    <a:pt x="900" y="9548"/>
                    <a:pt x="965" y="9901"/>
                  </a:cubicBezTo>
                  <a:cubicBezTo>
                    <a:pt x="1125" y="10544"/>
                    <a:pt x="1447" y="10994"/>
                    <a:pt x="1800" y="11219"/>
                  </a:cubicBezTo>
                  <a:cubicBezTo>
                    <a:pt x="2186" y="11476"/>
                    <a:pt x="2572" y="11541"/>
                    <a:pt x="2893" y="11541"/>
                  </a:cubicBezTo>
                  <a:cubicBezTo>
                    <a:pt x="2972" y="11541"/>
                    <a:pt x="3045" y="11537"/>
                    <a:pt x="3110" y="11531"/>
                  </a:cubicBezTo>
                  <a:lnTo>
                    <a:pt x="3110" y="11531"/>
                  </a:lnTo>
                  <a:cubicBezTo>
                    <a:pt x="3105" y="11657"/>
                    <a:pt x="3098" y="11813"/>
                    <a:pt x="3086" y="11991"/>
                  </a:cubicBezTo>
                  <a:cubicBezTo>
                    <a:pt x="3022" y="12698"/>
                    <a:pt x="2925" y="13823"/>
                    <a:pt x="2829" y="14884"/>
                  </a:cubicBezTo>
                  <a:cubicBezTo>
                    <a:pt x="2733" y="15944"/>
                    <a:pt x="2572" y="16973"/>
                    <a:pt x="2443" y="17487"/>
                  </a:cubicBezTo>
                  <a:cubicBezTo>
                    <a:pt x="2411" y="17648"/>
                    <a:pt x="2379" y="17809"/>
                    <a:pt x="2379" y="17937"/>
                  </a:cubicBezTo>
                  <a:cubicBezTo>
                    <a:pt x="2379" y="18259"/>
                    <a:pt x="2540" y="18548"/>
                    <a:pt x="2765" y="18741"/>
                  </a:cubicBezTo>
                  <a:cubicBezTo>
                    <a:pt x="3022" y="18902"/>
                    <a:pt x="3311" y="18966"/>
                    <a:pt x="3633" y="18966"/>
                  </a:cubicBezTo>
                  <a:cubicBezTo>
                    <a:pt x="4275" y="18966"/>
                    <a:pt x="5079" y="18709"/>
                    <a:pt x="5786" y="18291"/>
                  </a:cubicBezTo>
                  <a:cubicBezTo>
                    <a:pt x="6204" y="18034"/>
                    <a:pt x="6526" y="17584"/>
                    <a:pt x="6783" y="17037"/>
                  </a:cubicBezTo>
                  <a:cubicBezTo>
                    <a:pt x="7136" y="16266"/>
                    <a:pt x="7361" y="15237"/>
                    <a:pt x="7586" y="14144"/>
                  </a:cubicBezTo>
                  <a:cubicBezTo>
                    <a:pt x="7779" y="13084"/>
                    <a:pt x="7940" y="11959"/>
                    <a:pt x="8165" y="10962"/>
                  </a:cubicBezTo>
                  <a:cubicBezTo>
                    <a:pt x="8358" y="10062"/>
                    <a:pt x="8969" y="9001"/>
                    <a:pt x="9547" y="7908"/>
                  </a:cubicBezTo>
                  <a:cubicBezTo>
                    <a:pt x="10126" y="6815"/>
                    <a:pt x="10672" y="5658"/>
                    <a:pt x="10672" y="4469"/>
                  </a:cubicBezTo>
                  <a:cubicBezTo>
                    <a:pt x="10672" y="3633"/>
                    <a:pt x="10415" y="2830"/>
                    <a:pt x="9772" y="2026"/>
                  </a:cubicBezTo>
                  <a:cubicBezTo>
                    <a:pt x="8390" y="387"/>
                    <a:pt x="6654" y="1"/>
                    <a:pt x="5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450;p64">
              <a:extLst>
                <a:ext uri="{FF2B5EF4-FFF2-40B4-BE49-F238E27FC236}">
                  <a16:creationId xmlns:a16="http://schemas.microsoft.com/office/drawing/2014/main" id="{15BAE582-323C-CCCE-F6A0-FCD408CF28EE}"/>
                </a:ext>
              </a:extLst>
            </p:cNvPr>
            <p:cNvSpPr/>
            <p:nvPr/>
          </p:nvSpPr>
          <p:spPr>
            <a:xfrm>
              <a:off x="5456575" y="2429500"/>
              <a:ext cx="532825" cy="629075"/>
            </a:xfrm>
            <a:custGeom>
              <a:avLst/>
              <a:gdLst/>
              <a:ahLst/>
              <a:cxnLst/>
              <a:rect l="l" t="t" r="r" b="b"/>
              <a:pathLst>
                <a:path w="21313" h="25163" extrusionOk="0">
                  <a:moveTo>
                    <a:pt x="0" y="22215"/>
                  </a:moveTo>
                  <a:cubicBezTo>
                    <a:pt x="1" y="22215"/>
                    <a:pt x="1" y="22215"/>
                    <a:pt x="1" y="22215"/>
                  </a:cubicBezTo>
                  <a:lnTo>
                    <a:pt x="1" y="22215"/>
                  </a:lnTo>
                  <a:cubicBezTo>
                    <a:pt x="1" y="22215"/>
                    <a:pt x="0" y="22215"/>
                    <a:pt x="0" y="22215"/>
                  </a:cubicBezTo>
                  <a:close/>
                  <a:moveTo>
                    <a:pt x="4328" y="0"/>
                  </a:moveTo>
                  <a:cubicBezTo>
                    <a:pt x="3989" y="0"/>
                    <a:pt x="3665" y="20"/>
                    <a:pt x="3376" y="67"/>
                  </a:cubicBezTo>
                  <a:cubicBezTo>
                    <a:pt x="1640" y="357"/>
                    <a:pt x="965" y="5403"/>
                    <a:pt x="2058" y="8264"/>
                  </a:cubicBezTo>
                  <a:cubicBezTo>
                    <a:pt x="2508" y="9454"/>
                    <a:pt x="3311" y="10193"/>
                    <a:pt x="4083" y="10643"/>
                  </a:cubicBezTo>
                  <a:cubicBezTo>
                    <a:pt x="3922" y="10482"/>
                    <a:pt x="2861" y="9486"/>
                    <a:pt x="3890" y="8714"/>
                  </a:cubicBezTo>
                  <a:cubicBezTo>
                    <a:pt x="4983" y="7879"/>
                    <a:pt x="5947" y="7750"/>
                    <a:pt x="5947" y="7750"/>
                  </a:cubicBezTo>
                  <a:lnTo>
                    <a:pt x="5947" y="7750"/>
                  </a:lnTo>
                  <a:cubicBezTo>
                    <a:pt x="5947" y="7750"/>
                    <a:pt x="5079" y="10546"/>
                    <a:pt x="5465" y="11029"/>
                  </a:cubicBezTo>
                  <a:cubicBezTo>
                    <a:pt x="6931" y="13005"/>
                    <a:pt x="371" y="22217"/>
                    <a:pt x="8" y="22217"/>
                  </a:cubicBezTo>
                  <a:cubicBezTo>
                    <a:pt x="6" y="22217"/>
                    <a:pt x="3" y="22216"/>
                    <a:pt x="1" y="22215"/>
                  </a:cubicBezTo>
                  <a:lnTo>
                    <a:pt x="1" y="22215"/>
                  </a:lnTo>
                  <a:cubicBezTo>
                    <a:pt x="49" y="22242"/>
                    <a:pt x="1960" y="23323"/>
                    <a:pt x="4404" y="24497"/>
                  </a:cubicBezTo>
                  <a:cubicBezTo>
                    <a:pt x="5359" y="24958"/>
                    <a:pt x="6344" y="25163"/>
                    <a:pt x="7330" y="25163"/>
                  </a:cubicBezTo>
                  <a:cubicBezTo>
                    <a:pt x="11919" y="25163"/>
                    <a:pt x="16527" y="20716"/>
                    <a:pt x="18194" y="16879"/>
                  </a:cubicBezTo>
                  <a:cubicBezTo>
                    <a:pt x="19769" y="13182"/>
                    <a:pt x="21312" y="6496"/>
                    <a:pt x="18098" y="3153"/>
                  </a:cubicBezTo>
                  <a:cubicBezTo>
                    <a:pt x="15773" y="787"/>
                    <a:pt x="12697" y="291"/>
                    <a:pt x="10574" y="291"/>
                  </a:cubicBezTo>
                  <a:cubicBezTo>
                    <a:pt x="9379" y="291"/>
                    <a:pt x="8486" y="448"/>
                    <a:pt x="8197" y="517"/>
                  </a:cubicBezTo>
                  <a:cubicBezTo>
                    <a:pt x="8197" y="517"/>
                    <a:pt x="6061" y="0"/>
                    <a:pt x="4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451;p64">
              <a:extLst>
                <a:ext uri="{FF2B5EF4-FFF2-40B4-BE49-F238E27FC236}">
                  <a16:creationId xmlns:a16="http://schemas.microsoft.com/office/drawing/2014/main" id="{5D504C64-4D02-CAB9-EA15-A62C6ECC9F54}"/>
                </a:ext>
              </a:extLst>
            </p:cNvPr>
            <p:cNvSpPr/>
            <p:nvPr/>
          </p:nvSpPr>
          <p:spPr>
            <a:xfrm>
              <a:off x="5449350" y="2423125"/>
              <a:ext cx="513525" cy="642125"/>
            </a:xfrm>
            <a:custGeom>
              <a:avLst/>
              <a:gdLst/>
              <a:ahLst/>
              <a:cxnLst/>
              <a:rect l="l" t="t" r="r" b="b"/>
              <a:pathLst>
                <a:path w="20541" h="25685" extrusionOk="0">
                  <a:moveTo>
                    <a:pt x="4629" y="547"/>
                  </a:moveTo>
                  <a:cubicBezTo>
                    <a:pt x="5465" y="547"/>
                    <a:pt x="6429" y="644"/>
                    <a:pt x="7168" y="772"/>
                  </a:cubicBezTo>
                  <a:cubicBezTo>
                    <a:pt x="7522" y="837"/>
                    <a:pt x="7843" y="901"/>
                    <a:pt x="8068" y="965"/>
                  </a:cubicBezTo>
                  <a:cubicBezTo>
                    <a:pt x="8293" y="997"/>
                    <a:pt x="8422" y="1030"/>
                    <a:pt x="8422" y="1030"/>
                  </a:cubicBezTo>
                  <a:lnTo>
                    <a:pt x="8550" y="1030"/>
                  </a:lnTo>
                  <a:cubicBezTo>
                    <a:pt x="8808" y="965"/>
                    <a:pt x="9708" y="805"/>
                    <a:pt x="10865" y="805"/>
                  </a:cubicBezTo>
                  <a:cubicBezTo>
                    <a:pt x="12954" y="805"/>
                    <a:pt x="15944" y="1319"/>
                    <a:pt x="18194" y="3601"/>
                  </a:cubicBezTo>
                  <a:cubicBezTo>
                    <a:pt x="19512" y="4951"/>
                    <a:pt x="19994" y="6944"/>
                    <a:pt x="19994" y="9066"/>
                  </a:cubicBezTo>
                  <a:cubicBezTo>
                    <a:pt x="19994" y="11894"/>
                    <a:pt x="19126" y="14948"/>
                    <a:pt x="18226" y="17005"/>
                  </a:cubicBezTo>
                  <a:cubicBezTo>
                    <a:pt x="17422" y="18902"/>
                    <a:pt x="15879" y="20927"/>
                    <a:pt x="13983" y="22502"/>
                  </a:cubicBezTo>
                  <a:cubicBezTo>
                    <a:pt x="12054" y="24077"/>
                    <a:pt x="9804" y="25138"/>
                    <a:pt x="7618" y="25138"/>
                  </a:cubicBezTo>
                  <a:cubicBezTo>
                    <a:pt x="6654" y="25138"/>
                    <a:pt x="5722" y="24945"/>
                    <a:pt x="4790" y="24495"/>
                  </a:cubicBezTo>
                  <a:cubicBezTo>
                    <a:pt x="3568" y="23916"/>
                    <a:pt x="2475" y="23338"/>
                    <a:pt x="1672" y="22920"/>
                  </a:cubicBezTo>
                  <a:cubicBezTo>
                    <a:pt x="1286" y="22727"/>
                    <a:pt x="964" y="22534"/>
                    <a:pt x="739" y="22438"/>
                  </a:cubicBezTo>
                  <a:cubicBezTo>
                    <a:pt x="736" y="22435"/>
                    <a:pt x="732" y="22433"/>
                    <a:pt x="728" y="22430"/>
                  </a:cubicBezTo>
                  <a:lnTo>
                    <a:pt x="728" y="22430"/>
                  </a:lnTo>
                  <a:cubicBezTo>
                    <a:pt x="811" y="22336"/>
                    <a:pt x="911" y="22219"/>
                    <a:pt x="1029" y="22084"/>
                  </a:cubicBezTo>
                  <a:cubicBezTo>
                    <a:pt x="1736" y="21184"/>
                    <a:pt x="3022" y="19320"/>
                    <a:pt x="4147" y="17391"/>
                  </a:cubicBezTo>
                  <a:cubicBezTo>
                    <a:pt x="4725" y="16395"/>
                    <a:pt x="5240" y="15430"/>
                    <a:pt x="5593" y="14498"/>
                  </a:cubicBezTo>
                  <a:cubicBezTo>
                    <a:pt x="5979" y="13598"/>
                    <a:pt x="6236" y="12762"/>
                    <a:pt x="6236" y="12087"/>
                  </a:cubicBezTo>
                  <a:cubicBezTo>
                    <a:pt x="6236" y="11734"/>
                    <a:pt x="6172" y="11380"/>
                    <a:pt x="5979" y="11123"/>
                  </a:cubicBezTo>
                  <a:lnTo>
                    <a:pt x="5947" y="11123"/>
                  </a:lnTo>
                  <a:cubicBezTo>
                    <a:pt x="5947" y="11123"/>
                    <a:pt x="5915" y="10994"/>
                    <a:pt x="5915" y="10834"/>
                  </a:cubicBezTo>
                  <a:cubicBezTo>
                    <a:pt x="5915" y="10416"/>
                    <a:pt x="6075" y="9709"/>
                    <a:pt x="6204" y="9130"/>
                  </a:cubicBezTo>
                  <a:cubicBezTo>
                    <a:pt x="6268" y="8841"/>
                    <a:pt x="6332" y="8583"/>
                    <a:pt x="6397" y="8391"/>
                  </a:cubicBezTo>
                  <a:cubicBezTo>
                    <a:pt x="6461" y="8198"/>
                    <a:pt x="6493" y="8069"/>
                    <a:pt x="6493" y="8069"/>
                  </a:cubicBezTo>
                  <a:cubicBezTo>
                    <a:pt x="6525" y="8005"/>
                    <a:pt x="6493" y="7908"/>
                    <a:pt x="6429" y="7812"/>
                  </a:cubicBezTo>
                  <a:cubicBezTo>
                    <a:pt x="6382" y="7765"/>
                    <a:pt x="6335" y="7735"/>
                    <a:pt x="6275" y="7735"/>
                  </a:cubicBezTo>
                  <a:cubicBezTo>
                    <a:pt x="6253" y="7735"/>
                    <a:pt x="6230" y="7739"/>
                    <a:pt x="6204" y="7748"/>
                  </a:cubicBezTo>
                  <a:cubicBezTo>
                    <a:pt x="6172" y="7748"/>
                    <a:pt x="5143" y="7876"/>
                    <a:pt x="3986" y="8776"/>
                  </a:cubicBezTo>
                  <a:lnTo>
                    <a:pt x="3986" y="8744"/>
                  </a:lnTo>
                  <a:cubicBezTo>
                    <a:pt x="3632" y="9034"/>
                    <a:pt x="3472" y="9419"/>
                    <a:pt x="3472" y="9741"/>
                  </a:cubicBezTo>
                  <a:cubicBezTo>
                    <a:pt x="3472" y="9777"/>
                    <a:pt x="3473" y="9813"/>
                    <a:pt x="3477" y="9849"/>
                  </a:cubicBezTo>
                  <a:lnTo>
                    <a:pt x="3477" y="9849"/>
                  </a:lnTo>
                  <a:cubicBezTo>
                    <a:pt x="3120" y="9475"/>
                    <a:pt x="2807" y="9010"/>
                    <a:pt x="2572" y="8423"/>
                  </a:cubicBezTo>
                  <a:cubicBezTo>
                    <a:pt x="2250" y="7523"/>
                    <a:pt x="2089" y="6366"/>
                    <a:pt x="2089" y="5240"/>
                  </a:cubicBezTo>
                  <a:cubicBezTo>
                    <a:pt x="2089" y="4083"/>
                    <a:pt x="2250" y="2926"/>
                    <a:pt x="2539" y="2058"/>
                  </a:cubicBezTo>
                  <a:cubicBezTo>
                    <a:pt x="2700" y="1640"/>
                    <a:pt x="2893" y="1255"/>
                    <a:pt x="3086" y="1030"/>
                  </a:cubicBezTo>
                  <a:cubicBezTo>
                    <a:pt x="3311" y="772"/>
                    <a:pt x="3504" y="644"/>
                    <a:pt x="3729" y="612"/>
                  </a:cubicBezTo>
                  <a:cubicBezTo>
                    <a:pt x="3986" y="547"/>
                    <a:pt x="4307" y="547"/>
                    <a:pt x="4629" y="547"/>
                  </a:cubicBezTo>
                  <a:close/>
                  <a:moveTo>
                    <a:pt x="4629" y="1"/>
                  </a:moveTo>
                  <a:cubicBezTo>
                    <a:pt x="4275" y="1"/>
                    <a:pt x="3954" y="1"/>
                    <a:pt x="3632" y="65"/>
                  </a:cubicBezTo>
                  <a:cubicBezTo>
                    <a:pt x="3247" y="129"/>
                    <a:pt x="2925" y="354"/>
                    <a:pt x="2668" y="676"/>
                  </a:cubicBezTo>
                  <a:cubicBezTo>
                    <a:pt x="2282" y="1158"/>
                    <a:pt x="2025" y="1833"/>
                    <a:pt x="1832" y="2637"/>
                  </a:cubicBezTo>
                  <a:cubicBezTo>
                    <a:pt x="1639" y="3408"/>
                    <a:pt x="1543" y="4340"/>
                    <a:pt x="1543" y="5240"/>
                  </a:cubicBezTo>
                  <a:cubicBezTo>
                    <a:pt x="1543" y="6430"/>
                    <a:pt x="1704" y="7619"/>
                    <a:pt x="2089" y="8616"/>
                  </a:cubicBezTo>
                  <a:cubicBezTo>
                    <a:pt x="2539" y="9869"/>
                    <a:pt x="3407" y="10641"/>
                    <a:pt x="4243" y="11123"/>
                  </a:cubicBezTo>
                  <a:cubicBezTo>
                    <a:pt x="4289" y="11146"/>
                    <a:pt x="4338" y="11156"/>
                    <a:pt x="4386" y="11156"/>
                  </a:cubicBezTo>
                  <a:cubicBezTo>
                    <a:pt x="4473" y="11156"/>
                    <a:pt x="4555" y="11121"/>
                    <a:pt x="4597" y="11059"/>
                  </a:cubicBezTo>
                  <a:cubicBezTo>
                    <a:pt x="4693" y="10930"/>
                    <a:pt x="4661" y="10769"/>
                    <a:pt x="4565" y="10705"/>
                  </a:cubicBezTo>
                  <a:cubicBezTo>
                    <a:pt x="4500" y="10641"/>
                    <a:pt x="4372" y="10512"/>
                    <a:pt x="4243" y="10319"/>
                  </a:cubicBezTo>
                  <a:cubicBezTo>
                    <a:pt x="4115" y="10159"/>
                    <a:pt x="3986" y="9934"/>
                    <a:pt x="3986" y="9741"/>
                  </a:cubicBezTo>
                  <a:cubicBezTo>
                    <a:pt x="4018" y="9580"/>
                    <a:pt x="4050" y="9387"/>
                    <a:pt x="4340" y="9194"/>
                  </a:cubicBezTo>
                  <a:cubicBezTo>
                    <a:pt x="4854" y="8776"/>
                    <a:pt x="5336" y="8551"/>
                    <a:pt x="5690" y="8423"/>
                  </a:cubicBezTo>
                  <a:cubicBezTo>
                    <a:pt x="5745" y="8404"/>
                    <a:pt x="5795" y="8389"/>
                    <a:pt x="5841" y="8375"/>
                  </a:cubicBezTo>
                  <a:lnTo>
                    <a:pt x="5841" y="8375"/>
                  </a:lnTo>
                  <a:cubicBezTo>
                    <a:pt x="5793" y="8551"/>
                    <a:pt x="5739" y="8767"/>
                    <a:pt x="5690" y="9001"/>
                  </a:cubicBezTo>
                  <a:cubicBezTo>
                    <a:pt x="5529" y="9612"/>
                    <a:pt x="5400" y="10319"/>
                    <a:pt x="5400" y="10834"/>
                  </a:cubicBezTo>
                  <a:cubicBezTo>
                    <a:pt x="5400" y="11059"/>
                    <a:pt x="5400" y="11251"/>
                    <a:pt x="5529" y="11444"/>
                  </a:cubicBezTo>
                  <a:cubicBezTo>
                    <a:pt x="5625" y="11573"/>
                    <a:pt x="5690" y="11798"/>
                    <a:pt x="5690" y="12087"/>
                  </a:cubicBezTo>
                  <a:cubicBezTo>
                    <a:pt x="5690" y="12730"/>
                    <a:pt x="5368" y="13727"/>
                    <a:pt x="4886" y="14820"/>
                  </a:cubicBezTo>
                  <a:cubicBezTo>
                    <a:pt x="4115" y="16491"/>
                    <a:pt x="2989" y="18355"/>
                    <a:pt x="1993" y="19802"/>
                  </a:cubicBezTo>
                  <a:cubicBezTo>
                    <a:pt x="1511" y="20541"/>
                    <a:pt x="1061" y="21152"/>
                    <a:pt x="707" y="21602"/>
                  </a:cubicBezTo>
                  <a:cubicBezTo>
                    <a:pt x="546" y="21827"/>
                    <a:pt x="386" y="21988"/>
                    <a:pt x="289" y="22116"/>
                  </a:cubicBezTo>
                  <a:cubicBezTo>
                    <a:pt x="257" y="22148"/>
                    <a:pt x="193" y="22213"/>
                    <a:pt x="193" y="22213"/>
                  </a:cubicBezTo>
                  <a:lnTo>
                    <a:pt x="182" y="22223"/>
                  </a:lnTo>
                  <a:lnTo>
                    <a:pt x="182" y="22223"/>
                  </a:lnTo>
                  <a:cubicBezTo>
                    <a:pt x="120" y="22247"/>
                    <a:pt x="67" y="22289"/>
                    <a:pt x="32" y="22341"/>
                  </a:cubicBezTo>
                  <a:cubicBezTo>
                    <a:pt x="0" y="22438"/>
                    <a:pt x="0" y="22566"/>
                    <a:pt x="96" y="22663"/>
                  </a:cubicBezTo>
                  <a:cubicBezTo>
                    <a:pt x="114" y="22697"/>
                    <a:pt x="140" y="22713"/>
                    <a:pt x="161" y="22721"/>
                  </a:cubicBezTo>
                  <a:lnTo>
                    <a:pt x="161" y="22721"/>
                  </a:lnTo>
                  <a:lnTo>
                    <a:pt x="161" y="22727"/>
                  </a:lnTo>
                  <a:lnTo>
                    <a:pt x="212" y="22727"/>
                  </a:lnTo>
                  <a:cubicBezTo>
                    <a:pt x="534" y="22919"/>
                    <a:pt x="2335" y="23921"/>
                    <a:pt x="4565" y="24977"/>
                  </a:cubicBezTo>
                  <a:cubicBezTo>
                    <a:pt x="5561" y="25459"/>
                    <a:pt x="6590" y="25684"/>
                    <a:pt x="7618" y="25684"/>
                  </a:cubicBezTo>
                  <a:cubicBezTo>
                    <a:pt x="9997" y="25684"/>
                    <a:pt x="12343" y="24527"/>
                    <a:pt x="14304" y="22920"/>
                  </a:cubicBezTo>
                  <a:cubicBezTo>
                    <a:pt x="16265" y="21281"/>
                    <a:pt x="17872" y="19191"/>
                    <a:pt x="18708" y="17230"/>
                  </a:cubicBezTo>
                  <a:cubicBezTo>
                    <a:pt x="19640" y="15077"/>
                    <a:pt x="20540" y="11991"/>
                    <a:pt x="20540" y="9066"/>
                  </a:cubicBezTo>
                  <a:cubicBezTo>
                    <a:pt x="20540" y="6848"/>
                    <a:pt x="20026" y="4726"/>
                    <a:pt x="18579" y="3247"/>
                  </a:cubicBezTo>
                  <a:cubicBezTo>
                    <a:pt x="16169" y="772"/>
                    <a:pt x="13019" y="290"/>
                    <a:pt x="10865" y="290"/>
                  </a:cubicBezTo>
                  <a:cubicBezTo>
                    <a:pt x="9723" y="290"/>
                    <a:pt x="8862" y="431"/>
                    <a:pt x="8492" y="501"/>
                  </a:cubicBezTo>
                  <a:lnTo>
                    <a:pt x="8492" y="501"/>
                  </a:lnTo>
                  <a:cubicBezTo>
                    <a:pt x="8139" y="420"/>
                    <a:pt x="6253" y="1"/>
                    <a:pt x="4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452;p64">
              <a:extLst>
                <a:ext uri="{FF2B5EF4-FFF2-40B4-BE49-F238E27FC236}">
                  <a16:creationId xmlns:a16="http://schemas.microsoft.com/office/drawing/2014/main" id="{36E0BC49-7F50-BFD4-D9BD-ADEF6B184B9F}"/>
                </a:ext>
              </a:extLst>
            </p:cNvPr>
            <p:cNvSpPr/>
            <p:nvPr/>
          </p:nvSpPr>
          <p:spPr>
            <a:xfrm>
              <a:off x="4468125" y="2857075"/>
              <a:ext cx="348000" cy="631675"/>
            </a:xfrm>
            <a:custGeom>
              <a:avLst/>
              <a:gdLst/>
              <a:ahLst/>
              <a:cxnLst/>
              <a:rect l="l" t="t" r="r" b="b"/>
              <a:pathLst>
                <a:path w="13920" h="25267" extrusionOk="0">
                  <a:moveTo>
                    <a:pt x="4951" y="1"/>
                  </a:moveTo>
                  <a:lnTo>
                    <a:pt x="1" y="20670"/>
                  </a:lnTo>
                  <a:lnTo>
                    <a:pt x="10126" y="25267"/>
                  </a:lnTo>
                  <a:lnTo>
                    <a:pt x="13919" y="5851"/>
                  </a:lnTo>
                  <a:lnTo>
                    <a:pt x="49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453;p64">
              <a:extLst>
                <a:ext uri="{FF2B5EF4-FFF2-40B4-BE49-F238E27FC236}">
                  <a16:creationId xmlns:a16="http://schemas.microsoft.com/office/drawing/2014/main" id="{FC4EFB20-7990-3838-41EE-2CC18700C64F}"/>
                </a:ext>
              </a:extLst>
            </p:cNvPr>
            <p:cNvSpPr/>
            <p:nvPr/>
          </p:nvSpPr>
          <p:spPr>
            <a:xfrm>
              <a:off x="4460900" y="2850325"/>
              <a:ext cx="362450" cy="645450"/>
            </a:xfrm>
            <a:custGeom>
              <a:avLst/>
              <a:gdLst/>
              <a:ahLst/>
              <a:cxnLst/>
              <a:rect l="l" t="t" r="r" b="b"/>
              <a:pathLst>
                <a:path w="14498" h="25818" extrusionOk="0">
                  <a:moveTo>
                    <a:pt x="5408" y="710"/>
                  </a:moveTo>
                  <a:lnTo>
                    <a:pt x="13919" y="6250"/>
                  </a:lnTo>
                  <a:lnTo>
                    <a:pt x="10222" y="25151"/>
                  </a:lnTo>
                  <a:lnTo>
                    <a:pt x="611" y="20779"/>
                  </a:lnTo>
                  <a:lnTo>
                    <a:pt x="5408" y="710"/>
                  </a:lnTo>
                  <a:close/>
                  <a:moveTo>
                    <a:pt x="5208" y="0"/>
                  </a:moveTo>
                  <a:cubicBezTo>
                    <a:pt x="5184" y="0"/>
                    <a:pt x="5162" y="4"/>
                    <a:pt x="5144" y="14"/>
                  </a:cubicBezTo>
                  <a:cubicBezTo>
                    <a:pt x="5047" y="46"/>
                    <a:pt x="5015" y="142"/>
                    <a:pt x="4983" y="207"/>
                  </a:cubicBezTo>
                  <a:lnTo>
                    <a:pt x="33" y="20876"/>
                  </a:lnTo>
                  <a:cubicBezTo>
                    <a:pt x="0" y="21004"/>
                    <a:pt x="65" y="21133"/>
                    <a:pt x="193" y="21165"/>
                  </a:cubicBezTo>
                  <a:lnTo>
                    <a:pt x="10287" y="25794"/>
                  </a:lnTo>
                  <a:cubicBezTo>
                    <a:pt x="10335" y="25810"/>
                    <a:pt x="10375" y="25818"/>
                    <a:pt x="10415" y="25818"/>
                  </a:cubicBezTo>
                  <a:cubicBezTo>
                    <a:pt x="10455" y="25818"/>
                    <a:pt x="10496" y="25810"/>
                    <a:pt x="10544" y="25794"/>
                  </a:cubicBezTo>
                  <a:cubicBezTo>
                    <a:pt x="10608" y="25729"/>
                    <a:pt x="10640" y="25665"/>
                    <a:pt x="10672" y="25601"/>
                  </a:cubicBezTo>
                  <a:lnTo>
                    <a:pt x="14498" y="6153"/>
                  </a:lnTo>
                  <a:cubicBezTo>
                    <a:pt x="14498" y="6057"/>
                    <a:pt x="14465" y="5961"/>
                    <a:pt x="14369" y="5896"/>
                  </a:cubicBezTo>
                  <a:lnTo>
                    <a:pt x="5401" y="46"/>
                  </a:lnTo>
                  <a:cubicBezTo>
                    <a:pt x="5333" y="23"/>
                    <a:pt x="5264" y="0"/>
                    <a:pt x="5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454;p64">
              <a:extLst>
                <a:ext uri="{FF2B5EF4-FFF2-40B4-BE49-F238E27FC236}">
                  <a16:creationId xmlns:a16="http://schemas.microsoft.com/office/drawing/2014/main" id="{9C47A39D-50D4-4E46-96B4-ADA580F21C39}"/>
                </a:ext>
              </a:extLst>
            </p:cNvPr>
            <p:cNvSpPr/>
            <p:nvPr/>
          </p:nvSpPr>
          <p:spPr>
            <a:xfrm>
              <a:off x="4497875" y="2910925"/>
              <a:ext cx="289325" cy="524775"/>
            </a:xfrm>
            <a:custGeom>
              <a:avLst/>
              <a:gdLst/>
              <a:ahLst/>
              <a:cxnLst/>
              <a:rect l="l" t="t" r="r" b="b"/>
              <a:pathLst>
                <a:path w="11573" h="20991" extrusionOk="0">
                  <a:moveTo>
                    <a:pt x="4115" y="1"/>
                  </a:moveTo>
                  <a:lnTo>
                    <a:pt x="0" y="17166"/>
                  </a:lnTo>
                  <a:lnTo>
                    <a:pt x="8390" y="20991"/>
                  </a:lnTo>
                  <a:lnTo>
                    <a:pt x="11572" y="4854"/>
                  </a:lnTo>
                  <a:lnTo>
                    <a:pt x="4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455;p64">
              <a:extLst>
                <a:ext uri="{FF2B5EF4-FFF2-40B4-BE49-F238E27FC236}">
                  <a16:creationId xmlns:a16="http://schemas.microsoft.com/office/drawing/2014/main" id="{E6C61C22-DA53-C5D4-0EA9-8549FA475A72}"/>
                </a:ext>
              </a:extLst>
            </p:cNvPr>
            <p:cNvSpPr/>
            <p:nvPr/>
          </p:nvSpPr>
          <p:spPr>
            <a:xfrm>
              <a:off x="4490625" y="2903975"/>
              <a:ext cx="303800" cy="537975"/>
            </a:xfrm>
            <a:custGeom>
              <a:avLst/>
              <a:gdLst/>
              <a:ahLst/>
              <a:cxnLst/>
              <a:rect l="l" t="t" r="r" b="b"/>
              <a:pathLst>
                <a:path w="12152" h="21519" extrusionOk="0">
                  <a:moveTo>
                    <a:pt x="4566" y="711"/>
                  </a:moveTo>
                  <a:lnTo>
                    <a:pt x="11573" y="5229"/>
                  </a:lnTo>
                  <a:lnTo>
                    <a:pt x="8487" y="20883"/>
                  </a:lnTo>
                  <a:lnTo>
                    <a:pt x="612" y="17283"/>
                  </a:lnTo>
                  <a:lnTo>
                    <a:pt x="4566" y="711"/>
                  </a:lnTo>
                  <a:close/>
                  <a:moveTo>
                    <a:pt x="4400" y="0"/>
                  </a:moveTo>
                  <a:cubicBezTo>
                    <a:pt x="4367" y="0"/>
                    <a:pt x="4335" y="8"/>
                    <a:pt x="4308" y="21"/>
                  </a:cubicBezTo>
                  <a:cubicBezTo>
                    <a:pt x="4212" y="54"/>
                    <a:pt x="4147" y="118"/>
                    <a:pt x="4147" y="214"/>
                  </a:cubicBezTo>
                  <a:lnTo>
                    <a:pt x="33" y="17379"/>
                  </a:lnTo>
                  <a:cubicBezTo>
                    <a:pt x="1" y="17508"/>
                    <a:pt x="65" y="17637"/>
                    <a:pt x="162" y="17669"/>
                  </a:cubicBezTo>
                  <a:lnTo>
                    <a:pt x="8583" y="21494"/>
                  </a:lnTo>
                  <a:cubicBezTo>
                    <a:pt x="8615" y="21510"/>
                    <a:pt x="8656" y="21518"/>
                    <a:pt x="8696" y="21518"/>
                  </a:cubicBezTo>
                  <a:cubicBezTo>
                    <a:pt x="8736" y="21518"/>
                    <a:pt x="8776" y="21510"/>
                    <a:pt x="8808" y="21494"/>
                  </a:cubicBezTo>
                  <a:cubicBezTo>
                    <a:pt x="8873" y="21462"/>
                    <a:pt x="8937" y="21398"/>
                    <a:pt x="8937" y="21301"/>
                  </a:cubicBezTo>
                  <a:lnTo>
                    <a:pt x="12119" y="5165"/>
                  </a:lnTo>
                  <a:cubicBezTo>
                    <a:pt x="12151" y="5068"/>
                    <a:pt x="12087" y="4940"/>
                    <a:pt x="11991" y="4907"/>
                  </a:cubicBezTo>
                  <a:lnTo>
                    <a:pt x="4533" y="54"/>
                  </a:lnTo>
                  <a:cubicBezTo>
                    <a:pt x="4495" y="16"/>
                    <a:pt x="4447" y="0"/>
                    <a:pt x="4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456;p64">
              <a:extLst>
                <a:ext uri="{FF2B5EF4-FFF2-40B4-BE49-F238E27FC236}">
                  <a16:creationId xmlns:a16="http://schemas.microsoft.com/office/drawing/2014/main" id="{740ADFCD-EF71-BD45-1D17-6C5BAD235A07}"/>
                </a:ext>
              </a:extLst>
            </p:cNvPr>
            <p:cNvSpPr/>
            <p:nvPr/>
          </p:nvSpPr>
          <p:spPr>
            <a:xfrm>
              <a:off x="4721275" y="3003350"/>
              <a:ext cx="440400" cy="513525"/>
            </a:xfrm>
            <a:custGeom>
              <a:avLst/>
              <a:gdLst/>
              <a:ahLst/>
              <a:cxnLst/>
              <a:rect l="l" t="t" r="r" b="b"/>
              <a:pathLst>
                <a:path w="17616" h="20541" extrusionOk="0">
                  <a:moveTo>
                    <a:pt x="3793" y="0"/>
                  </a:moveTo>
                  <a:lnTo>
                    <a:pt x="0" y="19416"/>
                  </a:lnTo>
                  <a:lnTo>
                    <a:pt x="14915" y="20541"/>
                  </a:lnTo>
                  <a:lnTo>
                    <a:pt x="17615" y="675"/>
                  </a:lnTo>
                  <a:lnTo>
                    <a:pt x="37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457;p64">
              <a:extLst>
                <a:ext uri="{FF2B5EF4-FFF2-40B4-BE49-F238E27FC236}">
                  <a16:creationId xmlns:a16="http://schemas.microsoft.com/office/drawing/2014/main" id="{03A6CED3-4CFA-76E7-E486-941D7761B20A}"/>
                </a:ext>
              </a:extLst>
            </p:cNvPr>
            <p:cNvSpPr/>
            <p:nvPr/>
          </p:nvSpPr>
          <p:spPr>
            <a:xfrm>
              <a:off x="4714025" y="2996100"/>
              <a:ext cx="454875" cy="527350"/>
            </a:xfrm>
            <a:custGeom>
              <a:avLst/>
              <a:gdLst/>
              <a:ahLst/>
              <a:cxnLst/>
              <a:rect l="l" t="t" r="r" b="b"/>
              <a:pathLst>
                <a:path w="18195" h="21094" extrusionOk="0">
                  <a:moveTo>
                    <a:pt x="4326" y="559"/>
                  </a:moveTo>
                  <a:lnTo>
                    <a:pt x="17616" y="1222"/>
                  </a:lnTo>
                  <a:lnTo>
                    <a:pt x="14980" y="20541"/>
                  </a:lnTo>
                  <a:lnTo>
                    <a:pt x="612" y="19481"/>
                  </a:lnTo>
                  <a:lnTo>
                    <a:pt x="4326" y="559"/>
                  </a:lnTo>
                  <a:close/>
                  <a:moveTo>
                    <a:pt x="4115" y="1"/>
                  </a:moveTo>
                  <a:cubicBezTo>
                    <a:pt x="3987" y="1"/>
                    <a:pt x="3858" y="97"/>
                    <a:pt x="3826" y="226"/>
                  </a:cubicBezTo>
                  <a:lnTo>
                    <a:pt x="33" y="19673"/>
                  </a:lnTo>
                  <a:cubicBezTo>
                    <a:pt x="1" y="19738"/>
                    <a:pt x="33" y="19802"/>
                    <a:pt x="65" y="19866"/>
                  </a:cubicBezTo>
                  <a:cubicBezTo>
                    <a:pt x="130" y="19931"/>
                    <a:pt x="194" y="19963"/>
                    <a:pt x="258" y="19963"/>
                  </a:cubicBezTo>
                  <a:lnTo>
                    <a:pt x="15205" y="21088"/>
                  </a:lnTo>
                  <a:cubicBezTo>
                    <a:pt x="15222" y="21092"/>
                    <a:pt x="15238" y="21094"/>
                    <a:pt x="15255" y="21094"/>
                  </a:cubicBezTo>
                  <a:cubicBezTo>
                    <a:pt x="15365" y="21094"/>
                    <a:pt x="15467" y="21003"/>
                    <a:pt x="15495" y="20863"/>
                  </a:cubicBezTo>
                  <a:lnTo>
                    <a:pt x="18163" y="997"/>
                  </a:lnTo>
                  <a:cubicBezTo>
                    <a:pt x="18195" y="933"/>
                    <a:pt x="18163" y="837"/>
                    <a:pt x="18130" y="772"/>
                  </a:cubicBezTo>
                  <a:cubicBezTo>
                    <a:pt x="18066" y="740"/>
                    <a:pt x="18002" y="708"/>
                    <a:pt x="17937" y="676"/>
                  </a:cubicBezTo>
                  <a:lnTo>
                    <a:pt x="4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458;p64">
              <a:extLst>
                <a:ext uri="{FF2B5EF4-FFF2-40B4-BE49-F238E27FC236}">
                  <a16:creationId xmlns:a16="http://schemas.microsoft.com/office/drawing/2014/main" id="{29D2B321-F0DC-AF4A-B1FD-74B19C58CC4A}"/>
                </a:ext>
              </a:extLst>
            </p:cNvPr>
            <p:cNvSpPr/>
            <p:nvPr/>
          </p:nvSpPr>
          <p:spPr>
            <a:xfrm>
              <a:off x="4918150" y="3207450"/>
              <a:ext cx="27350" cy="17725"/>
            </a:xfrm>
            <a:custGeom>
              <a:avLst/>
              <a:gdLst/>
              <a:ahLst/>
              <a:cxnLst/>
              <a:rect l="l" t="t" r="r" b="b"/>
              <a:pathLst>
                <a:path w="1094" h="709" extrusionOk="0">
                  <a:moveTo>
                    <a:pt x="129" y="1"/>
                  </a:moveTo>
                  <a:lnTo>
                    <a:pt x="1" y="644"/>
                  </a:lnTo>
                  <a:lnTo>
                    <a:pt x="997" y="708"/>
                  </a:lnTo>
                  <a:lnTo>
                    <a:pt x="1094"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459;p64">
              <a:extLst>
                <a:ext uri="{FF2B5EF4-FFF2-40B4-BE49-F238E27FC236}">
                  <a16:creationId xmlns:a16="http://schemas.microsoft.com/office/drawing/2014/main" id="{F061D701-F0BD-F6F0-EF7B-B031D69441DD}"/>
                </a:ext>
              </a:extLst>
            </p:cNvPr>
            <p:cNvSpPr/>
            <p:nvPr/>
          </p:nvSpPr>
          <p:spPr>
            <a:xfrm>
              <a:off x="4941450" y="3310325"/>
              <a:ext cx="38600" cy="26550"/>
            </a:xfrm>
            <a:custGeom>
              <a:avLst/>
              <a:gdLst/>
              <a:ahLst/>
              <a:cxnLst/>
              <a:rect l="l" t="t" r="r" b="b"/>
              <a:pathLst>
                <a:path w="1544" h="1062" extrusionOk="0">
                  <a:moveTo>
                    <a:pt x="162" y="0"/>
                  </a:moveTo>
                  <a:lnTo>
                    <a:pt x="1" y="965"/>
                  </a:lnTo>
                  <a:lnTo>
                    <a:pt x="1383" y="1061"/>
                  </a:lnTo>
                  <a:lnTo>
                    <a:pt x="1544" y="65"/>
                  </a:lnTo>
                  <a:lnTo>
                    <a:pt x="1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460;p64">
              <a:extLst>
                <a:ext uri="{FF2B5EF4-FFF2-40B4-BE49-F238E27FC236}">
                  <a16:creationId xmlns:a16="http://schemas.microsoft.com/office/drawing/2014/main" id="{88DA434A-AAF0-90E4-BF5D-4EF26D68E660}"/>
                </a:ext>
              </a:extLst>
            </p:cNvPr>
            <p:cNvSpPr/>
            <p:nvPr/>
          </p:nvSpPr>
          <p:spPr>
            <a:xfrm>
              <a:off x="4882800" y="3134325"/>
              <a:ext cx="34575" cy="19325"/>
            </a:xfrm>
            <a:custGeom>
              <a:avLst/>
              <a:gdLst/>
              <a:ahLst/>
              <a:cxnLst/>
              <a:rect l="l" t="t" r="r" b="b"/>
              <a:pathLst>
                <a:path w="1383" h="773" extrusionOk="0">
                  <a:moveTo>
                    <a:pt x="129" y="1"/>
                  </a:moveTo>
                  <a:lnTo>
                    <a:pt x="0" y="708"/>
                  </a:lnTo>
                  <a:lnTo>
                    <a:pt x="1286" y="772"/>
                  </a:lnTo>
                  <a:lnTo>
                    <a:pt x="1382" y="97"/>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461;p64">
              <a:extLst>
                <a:ext uri="{FF2B5EF4-FFF2-40B4-BE49-F238E27FC236}">
                  <a16:creationId xmlns:a16="http://schemas.microsoft.com/office/drawing/2014/main" id="{A974A90C-6D40-2BCB-B1D0-C7717BC16C4E}"/>
                </a:ext>
              </a:extLst>
            </p:cNvPr>
            <p:cNvSpPr/>
            <p:nvPr/>
          </p:nvSpPr>
          <p:spPr>
            <a:xfrm>
              <a:off x="4930200" y="3137550"/>
              <a:ext cx="26550" cy="17700"/>
            </a:xfrm>
            <a:custGeom>
              <a:avLst/>
              <a:gdLst/>
              <a:ahLst/>
              <a:cxnLst/>
              <a:rect l="l" t="t" r="r" b="b"/>
              <a:pathLst>
                <a:path w="1062" h="708" extrusionOk="0">
                  <a:moveTo>
                    <a:pt x="129" y="0"/>
                  </a:moveTo>
                  <a:lnTo>
                    <a:pt x="1" y="675"/>
                  </a:lnTo>
                  <a:lnTo>
                    <a:pt x="965" y="708"/>
                  </a:lnTo>
                  <a:lnTo>
                    <a:pt x="1062"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462;p64">
              <a:extLst>
                <a:ext uri="{FF2B5EF4-FFF2-40B4-BE49-F238E27FC236}">
                  <a16:creationId xmlns:a16="http://schemas.microsoft.com/office/drawing/2014/main" id="{BE47A676-41AB-9471-447C-D9A7A8A82CEC}"/>
                </a:ext>
              </a:extLst>
            </p:cNvPr>
            <p:cNvSpPr/>
            <p:nvPr/>
          </p:nvSpPr>
          <p:spPr>
            <a:xfrm>
              <a:off x="4911725" y="3238800"/>
              <a:ext cx="28950" cy="24950"/>
            </a:xfrm>
            <a:custGeom>
              <a:avLst/>
              <a:gdLst/>
              <a:ahLst/>
              <a:cxnLst/>
              <a:rect l="l" t="t" r="r" b="b"/>
              <a:pathLst>
                <a:path w="1158" h="998" extrusionOk="0">
                  <a:moveTo>
                    <a:pt x="161" y="1"/>
                  </a:moveTo>
                  <a:lnTo>
                    <a:pt x="0" y="901"/>
                  </a:lnTo>
                  <a:lnTo>
                    <a:pt x="1029" y="997"/>
                  </a:lnTo>
                  <a:lnTo>
                    <a:pt x="1158"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463;p64">
              <a:extLst>
                <a:ext uri="{FF2B5EF4-FFF2-40B4-BE49-F238E27FC236}">
                  <a16:creationId xmlns:a16="http://schemas.microsoft.com/office/drawing/2014/main" id="{0F243BF5-0FB9-9BE6-CC6F-EDDB5BBFC880}"/>
                </a:ext>
              </a:extLst>
            </p:cNvPr>
            <p:cNvSpPr/>
            <p:nvPr/>
          </p:nvSpPr>
          <p:spPr>
            <a:xfrm>
              <a:off x="4963150" y="3171300"/>
              <a:ext cx="40200" cy="25750"/>
            </a:xfrm>
            <a:custGeom>
              <a:avLst/>
              <a:gdLst/>
              <a:ahLst/>
              <a:cxnLst/>
              <a:rect l="l" t="t" r="r" b="b"/>
              <a:pathLst>
                <a:path w="1608" h="1030" extrusionOk="0">
                  <a:moveTo>
                    <a:pt x="161" y="0"/>
                  </a:moveTo>
                  <a:lnTo>
                    <a:pt x="1" y="933"/>
                  </a:lnTo>
                  <a:lnTo>
                    <a:pt x="1447" y="1029"/>
                  </a:lnTo>
                  <a:lnTo>
                    <a:pt x="1608" y="65"/>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464;p64">
              <a:extLst>
                <a:ext uri="{FF2B5EF4-FFF2-40B4-BE49-F238E27FC236}">
                  <a16:creationId xmlns:a16="http://schemas.microsoft.com/office/drawing/2014/main" id="{0DAC9993-685D-D84C-E2DD-526E813699C6}"/>
                </a:ext>
              </a:extLst>
            </p:cNvPr>
            <p:cNvSpPr/>
            <p:nvPr/>
          </p:nvSpPr>
          <p:spPr>
            <a:xfrm>
              <a:off x="4895650" y="3055575"/>
              <a:ext cx="35375" cy="28950"/>
            </a:xfrm>
            <a:custGeom>
              <a:avLst/>
              <a:gdLst/>
              <a:ahLst/>
              <a:cxnLst/>
              <a:rect l="l" t="t" r="r" b="b"/>
              <a:pathLst>
                <a:path w="1415" h="1158" extrusionOk="0">
                  <a:moveTo>
                    <a:pt x="193" y="1"/>
                  </a:moveTo>
                  <a:lnTo>
                    <a:pt x="1" y="1094"/>
                  </a:lnTo>
                  <a:lnTo>
                    <a:pt x="1254" y="1158"/>
                  </a:lnTo>
                  <a:lnTo>
                    <a:pt x="1415" y="65"/>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465;p64">
              <a:extLst>
                <a:ext uri="{FF2B5EF4-FFF2-40B4-BE49-F238E27FC236}">
                  <a16:creationId xmlns:a16="http://schemas.microsoft.com/office/drawing/2014/main" id="{7F12144F-7745-8DA3-D0C2-0A83F70039CE}"/>
                </a:ext>
              </a:extLst>
            </p:cNvPr>
            <p:cNvSpPr/>
            <p:nvPr/>
          </p:nvSpPr>
          <p:spPr>
            <a:xfrm>
              <a:off x="4942250" y="3058000"/>
              <a:ext cx="26550" cy="28150"/>
            </a:xfrm>
            <a:custGeom>
              <a:avLst/>
              <a:gdLst/>
              <a:ahLst/>
              <a:cxnLst/>
              <a:rect l="l" t="t" r="r" b="b"/>
              <a:pathLst>
                <a:path w="1062" h="1126" extrusionOk="0">
                  <a:moveTo>
                    <a:pt x="194" y="0"/>
                  </a:moveTo>
                  <a:lnTo>
                    <a:pt x="1" y="1061"/>
                  </a:lnTo>
                  <a:lnTo>
                    <a:pt x="901" y="1125"/>
                  </a:lnTo>
                  <a:lnTo>
                    <a:pt x="1062" y="64"/>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466;p64">
              <a:extLst>
                <a:ext uri="{FF2B5EF4-FFF2-40B4-BE49-F238E27FC236}">
                  <a16:creationId xmlns:a16="http://schemas.microsoft.com/office/drawing/2014/main" id="{F9C6ACC3-DD73-5B58-5933-01E719C5C793}"/>
                </a:ext>
              </a:extLst>
            </p:cNvPr>
            <p:cNvSpPr/>
            <p:nvPr/>
          </p:nvSpPr>
          <p:spPr>
            <a:xfrm>
              <a:off x="4889225" y="3098175"/>
              <a:ext cx="34575" cy="23325"/>
            </a:xfrm>
            <a:custGeom>
              <a:avLst/>
              <a:gdLst/>
              <a:ahLst/>
              <a:cxnLst/>
              <a:rect l="l" t="t" r="r" b="b"/>
              <a:pathLst>
                <a:path w="1383" h="933" extrusionOk="0">
                  <a:moveTo>
                    <a:pt x="129" y="0"/>
                  </a:moveTo>
                  <a:lnTo>
                    <a:pt x="0" y="836"/>
                  </a:lnTo>
                  <a:lnTo>
                    <a:pt x="1254" y="932"/>
                  </a:lnTo>
                  <a:lnTo>
                    <a:pt x="1383"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467;p64">
              <a:extLst>
                <a:ext uri="{FF2B5EF4-FFF2-40B4-BE49-F238E27FC236}">
                  <a16:creationId xmlns:a16="http://schemas.microsoft.com/office/drawing/2014/main" id="{A917AA6C-FEB8-3081-8FA9-5906AEDB74F6}"/>
                </a:ext>
              </a:extLst>
            </p:cNvPr>
            <p:cNvSpPr/>
            <p:nvPr/>
          </p:nvSpPr>
          <p:spPr>
            <a:xfrm>
              <a:off x="4923775" y="3169700"/>
              <a:ext cx="28150" cy="24125"/>
            </a:xfrm>
            <a:custGeom>
              <a:avLst/>
              <a:gdLst/>
              <a:ahLst/>
              <a:cxnLst/>
              <a:rect l="l" t="t" r="r" b="b"/>
              <a:pathLst>
                <a:path w="1126" h="965" extrusionOk="0">
                  <a:moveTo>
                    <a:pt x="161" y="0"/>
                  </a:moveTo>
                  <a:lnTo>
                    <a:pt x="1" y="900"/>
                  </a:lnTo>
                  <a:lnTo>
                    <a:pt x="965" y="964"/>
                  </a:lnTo>
                  <a:lnTo>
                    <a:pt x="1126"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468;p64">
              <a:extLst>
                <a:ext uri="{FF2B5EF4-FFF2-40B4-BE49-F238E27FC236}">
                  <a16:creationId xmlns:a16="http://schemas.microsoft.com/office/drawing/2014/main" id="{4FFA81D7-063F-9980-1B95-3B48D23960DC}"/>
                </a:ext>
              </a:extLst>
            </p:cNvPr>
            <p:cNvSpPr/>
            <p:nvPr/>
          </p:nvSpPr>
          <p:spPr>
            <a:xfrm>
              <a:off x="4935825" y="3099775"/>
              <a:ext cx="26550" cy="24125"/>
            </a:xfrm>
            <a:custGeom>
              <a:avLst/>
              <a:gdLst/>
              <a:ahLst/>
              <a:cxnLst/>
              <a:rect l="l" t="t" r="r" b="b"/>
              <a:pathLst>
                <a:path w="1062" h="965" extrusionOk="0">
                  <a:moveTo>
                    <a:pt x="162" y="1"/>
                  </a:moveTo>
                  <a:lnTo>
                    <a:pt x="1" y="901"/>
                  </a:lnTo>
                  <a:lnTo>
                    <a:pt x="933" y="965"/>
                  </a:lnTo>
                  <a:lnTo>
                    <a:pt x="1062" y="65"/>
                  </a:lnTo>
                  <a:lnTo>
                    <a:pt x="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469;p64">
              <a:extLst>
                <a:ext uri="{FF2B5EF4-FFF2-40B4-BE49-F238E27FC236}">
                  <a16:creationId xmlns:a16="http://schemas.microsoft.com/office/drawing/2014/main" id="{8733A0F9-3CE3-8B69-F614-B87C01B6839A}"/>
                </a:ext>
              </a:extLst>
            </p:cNvPr>
            <p:cNvSpPr/>
            <p:nvPr/>
          </p:nvSpPr>
          <p:spPr>
            <a:xfrm>
              <a:off x="4952700" y="3241225"/>
              <a:ext cx="39400" cy="25725"/>
            </a:xfrm>
            <a:custGeom>
              <a:avLst/>
              <a:gdLst/>
              <a:ahLst/>
              <a:cxnLst/>
              <a:rect l="l" t="t" r="r" b="b"/>
              <a:pathLst>
                <a:path w="1576" h="1029" extrusionOk="0">
                  <a:moveTo>
                    <a:pt x="129" y="0"/>
                  </a:moveTo>
                  <a:lnTo>
                    <a:pt x="1" y="932"/>
                  </a:lnTo>
                  <a:lnTo>
                    <a:pt x="1415" y="1029"/>
                  </a:lnTo>
                  <a:lnTo>
                    <a:pt x="1576"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470;p64">
              <a:extLst>
                <a:ext uri="{FF2B5EF4-FFF2-40B4-BE49-F238E27FC236}">
                  <a16:creationId xmlns:a16="http://schemas.microsoft.com/office/drawing/2014/main" id="{C4588E73-0302-C54C-5073-CBDF9F3D1B1E}"/>
                </a:ext>
              </a:extLst>
            </p:cNvPr>
            <p:cNvSpPr/>
            <p:nvPr/>
          </p:nvSpPr>
          <p:spPr>
            <a:xfrm>
              <a:off x="4817700" y="3270950"/>
              <a:ext cx="28150" cy="19300"/>
            </a:xfrm>
            <a:custGeom>
              <a:avLst/>
              <a:gdLst/>
              <a:ahLst/>
              <a:cxnLst/>
              <a:rect l="l" t="t" r="r" b="b"/>
              <a:pathLst>
                <a:path w="1126" h="772" extrusionOk="0">
                  <a:moveTo>
                    <a:pt x="129" y="0"/>
                  </a:moveTo>
                  <a:lnTo>
                    <a:pt x="1" y="740"/>
                  </a:lnTo>
                  <a:lnTo>
                    <a:pt x="997" y="772"/>
                  </a:lnTo>
                  <a:lnTo>
                    <a:pt x="1126"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471;p64">
              <a:extLst>
                <a:ext uri="{FF2B5EF4-FFF2-40B4-BE49-F238E27FC236}">
                  <a16:creationId xmlns:a16="http://schemas.microsoft.com/office/drawing/2014/main" id="{546B3902-BFB3-B3E0-00A2-9347E4FEF467}"/>
                </a:ext>
              </a:extLst>
            </p:cNvPr>
            <p:cNvSpPr/>
            <p:nvPr/>
          </p:nvSpPr>
          <p:spPr>
            <a:xfrm>
              <a:off x="4811275" y="3304700"/>
              <a:ext cx="28950" cy="22525"/>
            </a:xfrm>
            <a:custGeom>
              <a:avLst/>
              <a:gdLst/>
              <a:ahLst/>
              <a:cxnLst/>
              <a:rect l="l" t="t" r="r" b="b"/>
              <a:pathLst>
                <a:path w="1158" h="901" extrusionOk="0">
                  <a:moveTo>
                    <a:pt x="129" y="0"/>
                  </a:moveTo>
                  <a:lnTo>
                    <a:pt x="0" y="804"/>
                  </a:lnTo>
                  <a:lnTo>
                    <a:pt x="997" y="900"/>
                  </a:lnTo>
                  <a:lnTo>
                    <a:pt x="1158" y="33"/>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472;p64">
              <a:extLst>
                <a:ext uri="{FF2B5EF4-FFF2-40B4-BE49-F238E27FC236}">
                  <a16:creationId xmlns:a16="http://schemas.microsoft.com/office/drawing/2014/main" id="{5DDADDBD-8DBB-AF37-CBBB-573DCBA4734A}"/>
                </a:ext>
              </a:extLst>
            </p:cNvPr>
            <p:cNvSpPr/>
            <p:nvPr/>
          </p:nvSpPr>
          <p:spPr>
            <a:xfrm>
              <a:off x="4804850" y="3340050"/>
              <a:ext cx="28950" cy="20125"/>
            </a:xfrm>
            <a:custGeom>
              <a:avLst/>
              <a:gdLst/>
              <a:ahLst/>
              <a:cxnLst/>
              <a:rect l="l" t="t" r="r" b="b"/>
              <a:pathLst>
                <a:path w="1158" h="805" extrusionOk="0">
                  <a:moveTo>
                    <a:pt x="129" y="1"/>
                  </a:moveTo>
                  <a:lnTo>
                    <a:pt x="0" y="740"/>
                  </a:lnTo>
                  <a:lnTo>
                    <a:pt x="1029" y="804"/>
                  </a:lnTo>
                  <a:lnTo>
                    <a:pt x="1157"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473;p64">
              <a:extLst>
                <a:ext uri="{FF2B5EF4-FFF2-40B4-BE49-F238E27FC236}">
                  <a16:creationId xmlns:a16="http://schemas.microsoft.com/office/drawing/2014/main" id="{73C4458D-0D45-FD34-26C7-E8AB48B2800D}"/>
                </a:ext>
              </a:extLst>
            </p:cNvPr>
            <p:cNvSpPr/>
            <p:nvPr/>
          </p:nvSpPr>
          <p:spPr>
            <a:xfrm>
              <a:off x="4799225" y="3373800"/>
              <a:ext cx="28950" cy="22525"/>
            </a:xfrm>
            <a:custGeom>
              <a:avLst/>
              <a:gdLst/>
              <a:ahLst/>
              <a:cxnLst/>
              <a:rect l="l" t="t" r="r" b="b"/>
              <a:pathLst>
                <a:path w="1158" h="901" extrusionOk="0">
                  <a:moveTo>
                    <a:pt x="129" y="1"/>
                  </a:moveTo>
                  <a:lnTo>
                    <a:pt x="0" y="837"/>
                  </a:lnTo>
                  <a:lnTo>
                    <a:pt x="997" y="901"/>
                  </a:lnTo>
                  <a:lnTo>
                    <a:pt x="1157"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474;p64">
              <a:extLst>
                <a:ext uri="{FF2B5EF4-FFF2-40B4-BE49-F238E27FC236}">
                  <a16:creationId xmlns:a16="http://schemas.microsoft.com/office/drawing/2014/main" id="{C4D2B102-D160-9C5A-8BF8-81F624F1B3F0}"/>
                </a:ext>
              </a:extLst>
            </p:cNvPr>
            <p:cNvSpPr/>
            <p:nvPr/>
          </p:nvSpPr>
          <p:spPr>
            <a:xfrm>
              <a:off x="4823325" y="3234775"/>
              <a:ext cx="28950" cy="22525"/>
            </a:xfrm>
            <a:custGeom>
              <a:avLst/>
              <a:gdLst/>
              <a:ahLst/>
              <a:cxnLst/>
              <a:rect l="l" t="t" r="r" b="b"/>
              <a:pathLst>
                <a:path w="1158" h="901" extrusionOk="0">
                  <a:moveTo>
                    <a:pt x="129" y="1"/>
                  </a:moveTo>
                  <a:lnTo>
                    <a:pt x="1" y="837"/>
                  </a:lnTo>
                  <a:lnTo>
                    <a:pt x="1029" y="901"/>
                  </a:lnTo>
                  <a:lnTo>
                    <a:pt x="1158"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475;p64">
              <a:extLst>
                <a:ext uri="{FF2B5EF4-FFF2-40B4-BE49-F238E27FC236}">
                  <a16:creationId xmlns:a16="http://schemas.microsoft.com/office/drawing/2014/main" id="{921641C9-BE8C-C825-A577-4376384D3952}"/>
                </a:ext>
              </a:extLst>
            </p:cNvPr>
            <p:cNvSpPr/>
            <p:nvPr/>
          </p:nvSpPr>
          <p:spPr>
            <a:xfrm>
              <a:off x="4835375" y="3165675"/>
              <a:ext cx="29775" cy="21725"/>
            </a:xfrm>
            <a:custGeom>
              <a:avLst/>
              <a:gdLst/>
              <a:ahLst/>
              <a:cxnLst/>
              <a:rect l="l" t="t" r="r" b="b"/>
              <a:pathLst>
                <a:path w="1191" h="869" extrusionOk="0">
                  <a:moveTo>
                    <a:pt x="129" y="0"/>
                  </a:moveTo>
                  <a:lnTo>
                    <a:pt x="1" y="804"/>
                  </a:lnTo>
                  <a:lnTo>
                    <a:pt x="1029" y="868"/>
                  </a:lnTo>
                  <a:lnTo>
                    <a:pt x="1190" y="33"/>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476;p64">
              <a:extLst>
                <a:ext uri="{FF2B5EF4-FFF2-40B4-BE49-F238E27FC236}">
                  <a16:creationId xmlns:a16="http://schemas.microsoft.com/office/drawing/2014/main" id="{0C3305EB-FD05-781E-4E95-CF4A8AF4E44A}"/>
                </a:ext>
              </a:extLst>
            </p:cNvPr>
            <p:cNvSpPr/>
            <p:nvPr/>
          </p:nvSpPr>
          <p:spPr>
            <a:xfrm>
              <a:off x="4847425" y="3095750"/>
              <a:ext cx="29775" cy="22525"/>
            </a:xfrm>
            <a:custGeom>
              <a:avLst/>
              <a:gdLst/>
              <a:ahLst/>
              <a:cxnLst/>
              <a:rect l="l" t="t" r="r" b="b"/>
              <a:pathLst>
                <a:path w="1191" h="901" extrusionOk="0">
                  <a:moveTo>
                    <a:pt x="162" y="1"/>
                  </a:moveTo>
                  <a:lnTo>
                    <a:pt x="1" y="804"/>
                  </a:lnTo>
                  <a:lnTo>
                    <a:pt x="1062" y="901"/>
                  </a:lnTo>
                  <a:lnTo>
                    <a:pt x="1190" y="65"/>
                  </a:lnTo>
                  <a:lnTo>
                    <a:pt x="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477;p64">
              <a:extLst>
                <a:ext uri="{FF2B5EF4-FFF2-40B4-BE49-F238E27FC236}">
                  <a16:creationId xmlns:a16="http://schemas.microsoft.com/office/drawing/2014/main" id="{C4CAED03-BACB-4878-D67E-B6FACFE9DBC9}"/>
                </a:ext>
              </a:extLst>
            </p:cNvPr>
            <p:cNvSpPr/>
            <p:nvPr/>
          </p:nvSpPr>
          <p:spPr>
            <a:xfrm>
              <a:off x="4829750" y="3201025"/>
              <a:ext cx="28950" cy="20125"/>
            </a:xfrm>
            <a:custGeom>
              <a:avLst/>
              <a:gdLst/>
              <a:ahLst/>
              <a:cxnLst/>
              <a:rect l="l" t="t" r="r" b="b"/>
              <a:pathLst>
                <a:path w="1158" h="805" extrusionOk="0">
                  <a:moveTo>
                    <a:pt x="129" y="1"/>
                  </a:moveTo>
                  <a:lnTo>
                    <a:pt x="1" y="740"/>
                  </a:lnTo>
                  <a:lnTo>
                    <a:pt x="1029" y="804"/>
                  </a:lnTo>
                  <a:lnTo>
                    <a:pt x="1158"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478;p64">
              <a:extLst>
                <a:ext uri="{FF2B5EF4-FFF2-40B4-BE49-F238E27FC236}">
                  <a16:creationId xmlns:a16="http://schemas.microsoft.com/office/drawing/2014/main" id="{7FB55483-676F-D5BD-2E27-44172DC3D809}"/>
                </a:ext>
              </a:extLst>
            </p:cNvPr>
            <p:cNvSpPr/>
            <p:nvPr/>
          </p:nvSpPr>
          <p:spPr>
            <a:xfrm>
              <a:off x="4841800" y="3131125"/>
              <a:ext cx="28975" cy="20100"/>
            </a:xfrm>
            <a:custGeom>
              <a:avLst/>
              <a:gdLst/>
              <a:ahLst/>
              <a:cxnLst/>
              <a:rect l="l" t="t" r="r" b="b"/>
              <a:pathLst>
                <a:path w="1159" h="804" extrusionOk="0">
                  <a:moveTo>
                    <a:pt x="129" y="0"/>
                  </a:moveTo>
                  <a:lnTo>
                    <a:pt x="1" y="772"/>
                  </a:lnTo>
                  <a:lnTo>
                    <a:pt x="1030" y="804"/>
                  </a:lnTo>
                  <a:lnTo>
                    <a:pt x="1158"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479;p64">
              <a:extLst>
                <a:ext uri="{FF2B5EF4-FFF2-40B4-BE49-F238E27FC236}">
                  <a16:creationId xmlns:a16="http://schemas.microsoft.com/office/drawing/2014/main" id="{2854DFE3-2210-8FA6-050D-A504A7294306}"/>
                </a:ext>
              </a:extLst>
            </p:cNvPr>
            <p:cNvSpPr/>
            <p:nvPr/>
          </p:nvSpPr>
          <p:spPr>
            <a:xfrm>
              <a:off x="4974400" y="3102200"/>
              <a:ext cx="40200" cy="24925"/>
            </a:xfrm>
            <a:custGeom>
              <a:avLst/>
              <a:gdLst/>
              <a:ahLst/>
              <a:cxnLst/>
              <a:rect l="l" t="t" r="r" b="b"/>
              <a:pathLst>
                <a:path w="1608" h="997" extrusionOk="0">
                  <a:moveTo>
                    <a:pt x="129" y="0"/>
                  </a:moveTo>
                  <a:lnTo>
                    <a:pt x="1" y="900"/>
                  </a:lnTo>
                  <a:lnTo>
                    <a:pt x="1447" y="996"/>
                  </a:lnTo>
                  <a:lnTo>
                    <a:pt x="1608"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480;p64">
              <a:extLst>
                <a:ext uri="{FF2B5EF4-FFF2-40B4-BE49-F238E27FC236}">
                  <a16:creationId xmlns:a16="http://schemas.microsoft.com/office/drawing/2014/main" id="{8BF9B7F1-4D5D-F35C-7A07-FD2EF1DEB354}"/>
                </a:ext>
              </a:extLst>
            </p:cNvPr>
            <p:cNvSpPr/>
            <p:nvPr/>
          </p:nvSpPr>
          <p:spPr>
            <a:xfrm>
              <a:off x="4791175" y="3409975"/>
              <a:ext cx="30575" cy="30550"/>
            </a:xfrm>
            <a:custGeom>
              <a:avLst/>
              <a:gdLst/>
              <a:ahLst/>
              <a:cxnLst/>
              <a:rect l="l" t="t" r="r" b="b"/>
              <a:pathLst>
                <a:path w="1223" h="1222" extrusionOk="0">
                  <a:moveTo>
                    <a:pt x="194" y="0"/>
                  </a:moveTo>
                  <a:lnTo>
                    <a:pt x="1" y="1125"/>
                  </a:lnTo>
                  <a:lnTo>
                    <a:pt x="997" y="1222"/>
                  </a:lnTo>
                  <a:lnTo>
                    <a:pt x="1222" y="65"/>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481;p64">
              <a:extLst>
                <a:ext uri="{FF2B5EF4-FFF2-40B4-BE49-F238E27FC236}">
                  <a16:creationId xmlns:a16="http://schemas.microsoft.com/office/drawing/2014/main" id="{98C02E0A-3A16-5B8D-E3A1-E7041F53D883}"/>
                </a:ext>
              </a:extLst>
            </p:cNvPr>
            <p:cNvSpPr/>
            <p:nvPr/>
          </p:nvSpPr>
          <p:spPr>
            <a:xfrm>
              <a:off x="4958325" y="3209875"/>
              <a:ext cx="38600" cy="17700"/>
            </a:xfrm>
            <a:custGeom>
              <a:avLst/>
              <a:gdLst/>
              <a:ahLst/>
              <a:cxnLst/>
              <a:rect l="l" t="t" r="r" b="b"/>
              <a:pathLst>
                <a:path w="1544" h="708" extrusionOk="0">
                  <a:moveTo>
                    <a:pt x="97" y="0"/>
                  </a:moveTo>
                  <a:lnTo>
                    <a:pt x="1" y="643"/>
                  </a:lnTo>
                  <a:lnTo>
                    <a:pt x="1447" y="708"/>
                  </a:lnTo>
                  <a:lnTo>
                    <a:pt x="1544" y="97"/>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482;p64">
              <a:extLst>
                <a:ext uri="{FF2B5EF4-FFF2-40B4-BE49-F238E27FC236}">
                  <a16:creationId xmlns:a16="http://schemas.microsoft.com/office/drawing/2014/main" id="{1098F7C3-97CE-3FFF-C6D4-8A4294F2D970}"/>
                </a:ext>
              </a:extLst>
            </p:cNvPr>
            <p:cNvSpPr/>
            <p:nvPr/>
          </p:nvSpPr>
          <p:spPr>
            <a:xfrm>
              <a:off x="4936625" y="3349700"/>
              <a:ext cx="37000" cy="16900"/>
            </a:xfrm>
            <a:custGeom>
              <a:avLst/>
              <a:gdLst/>
              <a:ahLst/>
              <a:cxnLst/>
              <a:rect l="l" t="t" r="r" b="b"/>
              <a:pathLst>
                <a:path w="1480" h="676" extrusionOk="0">
                  <a:moveTo>
                    <a:pt x="97" y="1"/>
                  </a:moveTo>
                  <a:lnTo>
                    <a:pt x="1" y="611"/>
                  </a:lnTo>
                  <a:lnTo>
                    <a:pt x="1383" y="676"/>
                  </a:lnTo>
                  <a:lnTo>
                    <a:pt x="1480"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483;p64">
              <a:extLst>
                <a:ext uri="{FF2B5EF4-FFF2-40B4-BE49-F238E27FC236}">
                  <a16:creationId xmlns:a16="http://schemas.microsoft.com/office/drawing/2014/main" id="{F16D1F1F-9980-1EA3-D62E-5551CEED8BC1}"/>
                </a:ext>
              </a:extLst>
            </p:cNvPr>
            <p:cNvSpPr/>
            <p:nvPr/>
          </p:nvSpPr>
          <p:spPr>
            <a:xfrm>
              <a:off x="4947875" y="3279775"/>
              <a:ext cx="37000" cy="16900"/>
            </a:xfrm>
            <a:custGeom>
              <a:avLst/>
              <a:gdLst/>
              <a:ahLst/>
              <a:cxnLst/>
              <a:rect l="l" t="t" r="r" b="b"/>
              <a:pathLst>
                <a:path w="1480" h="676" extrusionOk="0">
                  <a:moveTo>
                    <a:pt x="97" y="1"/>
                  </a:moveTo>
                  <a:lnTo>
                    <a:pt x="1" y="612"/>
                  </a:lnTo>
                  <a:lnTo>
                    <a:pt x="1383" y="676"/>
                  </a:lnTo>
                  <a:lnTo>
                    <a:pt x="1480"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484;p64">
              <a:extLst>
                <a:ext uri="{FF2B5EF4-FFF2-40B4-BE49-F238E27FC236}">
                  <a16:creationId xmlns:a16="http://schemas.microsoft.com/office/drawing/2014/main" id="{BBC9EB97-3B60-6A4F-43ED-FADDA7CD00A7}"/>
                </a:ext>
              </a:extLst>
            </p:cNvPr>
            <p:cNvSpPr/>
            <p:nvPr/>
          </p:nvSpPr>
          <p:spPr>
            <a:xfrm>
              <a:off x="4906100" y="3276575"/>
              <a:ext cx="28950" cy="17700"/>
            </a:xfrm>
            <a:custGeom>
              <a:avLst/>
              <a:gdLst/>
              <a:ahLst/>
              <a:cxnLst/>
              <a:rect l="l" t="t" r="r" b="b"/>
              <a:pathLst>
                <a:path w="1158" h="708" extrusionOk="0">
                  <a:moveTo>
                    <a:pt x="129" y="0"/>
                  </a:moveTo>
                  <a:lnTo>
                    <a:pt x="0" y="675"/>
                  </a:lnTo>
                  <a:lnTo>
                    <a:pt x="1061" y="708"/>
                  </a:lnTo>
                  <a:lnTo>
                    <a:pt x="1158"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485;p64">
              <a:extLst>
                <a:ext uri="{FF2B5EF4-FFF2-40B4-BE49-F238E27FC236}">
                  <a16:creationId xmlns:a16="http://schemas.microsoft.com/office/drawing/2014/main" id="{243C00E6-C4EB-0E32-91F4-F7F6D8831CC7}"/>
                </a:ext>
              </a:extLst>
            </p:cNvPr>
            <p:cNvSpPr/>
            <p:nvPr/>
          </p:nvSpPr>
          <p:spPr>
            <a:xfrm>
              <a:off x="4931000" y="3380250"/>
              <a:ext cx="37800" cy="25725"/>
            </a:xfrm>
            <a:custGeom>
              <a:avLst/>
              <a:gdLst/>
              <a:ahLst/>
              <a:cxnLst/>
              <a:rect l="l" t="t" r="r" b="b"/>
              <a:pathLst>
                <a:path w="1512" h="1029" extrusionOk="0">
                  <a:moveTo>
                    <a:pt x="129" y="0"/>
                  </a:moveTo>
                  <a:lnTo>
                    <a:pt x="1" y="964"/>
                  </a:lnTo>
                  <a:lnTo>
                    <a:pt x="1351" y="1029"/>
                  </a:lnTo>
                  <a:lnTo>
                    <a:pt x="1512"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486;p64">
              <a:extLst>
                <a:ext uri="{FF2B5EF4-FFF2-40B4-BE49-F238E27FC236}">
                  <a16:creationId xmlns:a16="http://schemas.microsoft.com/office/drawing/2014/main" id="{3F62A304-0F70-9406-A237-CAD22E31477F}"/>
                </a:ext>
              </a:extLst>
            </p:cNvPr>
            <p:cNvSpPr/>
            <p:nvPr/>
          </p:nvSpPr>
          <p:spPr>
            <a:xfrm>
              <a:off x="4923775" y="3418800"/>
              <a:ext cx="38600" cy="36200"/>
            </a:xfrm>
            <a:custGeom>
              <a:avLst/>
              <a:gdLst/>
              <a:ahLst/>
              <a:cxnLst/>
              <a:rect l="l" t="t" r="r" b="b"/>
              <a:pathLst>
                <a:path w="1544" h="1448" extrusionOk="0">
                  <a:moveTo>
                    <a:pt x="193" y="1"/>
                  </a:moveTo>
                  <a:lnTo>
                    <a:pt x="1" y="1319"/>
                  </a:lnTo>
                  <a:lnTo>
                    <a:pt x="1319" y="1447"/>
                  </a:lnTo>
                  <a:lnTo>
                    <a:pt x="1544" y="97"/>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487;p64">
              <a:extLst>
                <a:ext uri="{FF2B5EF4-FFF2-40B4-BE49-F238E27FC236}">
                  <a16:creationId xmlns:a16="http://schemas.microsoft.com/office/drawing/2014/main" id="{7D54BFEA-3A64-4500-3855-57E5C2718C4A}"/>
                </a:ext>
              </a:extLst>
            </p:cNvPr>
            <p:cNvSpPr/>
            <p:nvPr/>
          </p:nvSpPr>
          <p:spPr>
            <a:xfrm>
              <a:off x="4876375" y="3167275"/>
              <a:ext cx="35375" cy="23325"/>
            </a:xfrm>
            <a:custGeom>
              <a:avLst/>
              <a:gdLst/>
              <a:ahLst/>
              <a:cxnLst/>
              <a:rect l="l" t="t" r="r" b="b"/>
              <a:pathLst>
                <a:path w="1415" h="933" extrusionOk="0">
                  <a:moveTo>
                    <a:pt x="161" y="1"/>
                  </a:moveTo>
                  <a:lnTo>
                    <a:pt x="0" y="869"/>
                  </a:lnTo>
                  <a:lnTo>
                    <a:pt x="1286" y="933"/>
                  </a:lnTo>
                  <a:lnTo>
                    <a:pt x="1414"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488;p64">
              <a:extLst>
                <a:ext uri="{FF2B5EF4-FFF2-40B4-BE49-F238E27FC236}">
                  <a16:creationId xmlns:a16="http://schemas.microsoft.com/office/drawing/2014/main" id="{3714B7B0-B3AB-BA1F-A6D8-2993BFEC0752}"/>
                </a:ext>
              </a:extLst>
            </p:cNvPr>
            <p:cNvSpPr/>
            <p:nvPr/>
          </p:nvSpPr>
          <p:spPr>
            <a:xfrm>
              <a:off x="4853875" y="3053975"/>
              <a:ext cx="31350" cy="28150"/>
            </a:xfrm>
            <a:custGeom>
              <a:avLst/>
              <a:gdLst/>
              <a:ahLst/>
              <a:cxnLst/>
              <a:rect l="l" t="t" r="r" b="b"/>
              <a:pathLst>
                <a:path w="1254" h="1126" extrusionOk="0">
                  <a:moveTo>
                    <a:pt x="193" y="0"/>
                  </a:moveTo>
                  <a:lnTo>
                    <a:pt x="0" y="1061"/>
                  </a:lnTo>
                  <a:lnTo>
                    <a:pt x="1061" y="1125"/>
                  </a:lnTo>
                  <a:lnTo>
                    <a:pt x="1254" y="32"/>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489;p64">
              <a:extLst>
                <a:ext uri="{FF2B5EF4-FFF2-40B4-BE49-F238E27FC236}">
                  <a16:creationId xmlns:a16="http://schemas.microsoft.com/office/drawing/2014/main" id="{8A5571F6-920C-7CED-0394-FAE0AD228F95}"/>
                </a:ext>
              </a:extLst>
            </p:cNvPr>
            <p:cNvSpPr/>
            <p:nvPr/>
          </p:nvSpPr>
          <p:spPr>
            <a:xfrm>
              <a:off x="4969575" y="3139950"/>
              <a:ext cx="38600" cy="17700"/>
            </a:xfrm>
            <a:custGeom>
              <a:avLst/>
              <a:gdLst/>
              <a:ahLst/>
              <a:cxnLst/>
              <a:rect l="l" t="t" r="r" b="b"/>
              <a:pathLst>
                <a:path w="1544" h="708" extrusionOk="0">
                  <a:moveTo>
                    <a:pt x="97" y="1"/>
                  </a:moveTo>
                  <a:lnTo>
                    <a:pt x="1" y="644"/>
                  </a:lnTo>
                  <a:lnTo>
                    <a:pt x="1447" y="708"/>
                  </a:lnTo>
                  <a:lnTo>
                    <a:pt x="1544"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490;p64">
              <a:extLst>
                <a:ext uri="{FF2B5EF4-FFF2-40B4-BE49-F238E27FC236}">
                  <a16:creationId xmlns:a16="http://schemas.microsoft.com/office/drawing/2014/main" id="{EF98C863-3AD5-6BF2-BB92-591581B58E4B}"/>
                </a:ext>
              </a:extLst>
            </p:cNvPr>
            <p:cNvSpPr/>
            <p:nvPr/>
          </p:nvSpPr>
          <p:spPr>
            <a:xfrm>
              <a:off x="4980025" y="3060400"/>
              <a:ext cx="41025" cy="28150"/>
            </a:xfrm>
            <a:custGeom>
              <a:avLst/>
              <a:gdLst/>
              <a:ahLst/>
              <a:cxnLst/>
              <a:rect l="l" t="t" r="r" b="b"/>
              <a:pathLst>
                <a:path w="1641" h="1126" extrusionOk="0">
                  <a:moveTo>
                    <a:pt x="194" y="0"/>
                  </a:moveTo>
                  <a:lnTo>
                    <a:pt x="1" y="1061"/>
                  </a:lnTo>
                  <a:lnTo>
                    <a:pt x="1479" y="1126"/>
                  </a:lnTo>
                  <a:lnTo>
                    <a:pt x="1640" y="65"/>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491;p64">
              <a:extLst>
                <a:ext uri="{FF2B5EF4-FFF2-40B4-BE49-F238E27FC236}">
                  <a16:creationId xmlns:a16="http://schemas.microsoft.com/office/drawing/2014/main" id="{5018ECEA-A76D-2131-1E45-EF62E1778A65}"/>
                </a:ext>
              </a:extLst>
            </p:cNvPr>
            <p:cNvSpPr/>
            <p:nvPr/>
          </p:nvSpPr>
          <p:spPr>
            <a:xfrm>
              <a:off x="4899675" y="3308725"/>
              <a:ext cx="30550" cy="24125"/>
            </a:xfrm>
            <a:custGeom>
              <a:avLst/>
              <a:gdLst/>
              <a:ahLst/>
              <a:cxnLst/>
              <a:rect l="l" t="t" r="r" b="b"/>
              <a:pathLst>
                <a:path w="1222" h="965" extrusionOk="0">
                  <a:moveTo>
                    <a:pt x="161" y="0"/>
                  </a:moveTo>
                  <a:lnTo>
                    <a:pt x="0" y="900"/>
                  </a:lnTo>
                  <a:lnTo>
                    <a:pt x="1061" y="964"/>
                  </a:lnTo>
                  <a:lnTo>
                    <a:pt x="1222"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492;p64">
              <a:extLst>
                <a:ext uri="{FF2B5EF4-FFF2-40B4-BE49-F238E27FC236}">
                  <a16:creationId xmlns:a16="http://schemas.microsoft.com/office/drawing/2014/main" id="{1A4B0C39-5451-46F6-E920-882B8214BCDA}"/>
                </a:ext>
              </a:extLst>
            </p:cNvPr>
            <p:cNvSpPr/>
            <p:nvPr/>
          </p:nvSpPr>
          <p:spPr>
            <a:xfrm>
              <a:off x="4852250" y="3306300"/>
              <a:ext cx="35400" cy="24150"/>
            </a:xfrm>
            <a:custGeom>
              <a:avLst/>
              <a:gdLst/>
              <a:ahLst/>
              <a:cxnLst/>
              <a:rect l="l" t="t" r="r" b="b"/>
              <a:pathLst>
                <a:path w="1416" h="966" extrusionOk="0">
                  <a:moveTo>
                    <a:pt x="129" y="1"/>
                  </a:moveTo>
                  <a:lnTo>
                    <a:pt x="1" y="869"/>
                  </a:lnTo>
                  <a:lnTo>
                    <a:pt x="1287" y="965"/>
                  </a:lnTo>
                  <a:lnTo>
                    <a:pt x="1415"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493;p64">
              <a:extLst>
                <a:ext uri="{FF2B5EF4-FFF2-40B4-BE49-F238E27FC236}">
                  <a16:creationId xmlns:a16="http://schemas.microsoft.com/office/drawing/2014/main" id="{3DAFF4B4-AD3A-0AFB-C085-7292A6F1E3DB}"/>
                </a:ext>
              </a:extLst>
            </p:cNvPr>
            <p:cNvSpPr/>
            <p:nvPr/>
          </p:nvSpPr>
          <p:spPr>
            <a:xfrm>
              <a:off x="4894050" y="3346475"/>
              <a:ext cx="29750" cy="17725"/>
            </a:xfrm>
            <a:custGeom>
              <a:avLst/>
              <a:gdLst/>
              <a:ahLst/>
              <a:cxnLst/>
              <a:rect l="l" t="t" r="r" b="b"/>
              <a:pathLst>
                <a:path w="1190" h="709" extrusionOk="0">
                  <a:moveTo>
                    <a:pt x="129" y="1"/>
                  </a:moveTo>
                  <a:lnTo>
                    <a:pt x="0" y="644"/>
                  </a:lnTo>
                  <a:lnTo>
                    <a:pt x="1093" y="708"/>
                  </a:lnTo>
                  <a:lnTo>
                    <a:pt x="1190"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494;p64">
              <a:extLst>
                <a:ext uri="{FF2B5EF4-FFF2-40B4-BE49-F238E27FC236}">
                  <a16:creationId xmlns:a16="http://schemas.microsoft.com/office/drawing/2014/main" id="{DD1A48A2-EB72-43C5-F2D8-F84F2E56DD8A}"/>
                </a:ext>
              </a:extLst>
            </p:cNvPr>
            <p:cNvSpPr/>
            <p:nvPr/>
          </p:nvSpPr>
          <p:spPr>
            <a:xfrm>
              <a:off x="4887625" y="3377825"/>
              <a:ext cx="31350" cy="24950"/>
            </a:xfrm>
            <a:custGeom>
              <a:avLst/>
              <a:gdLst/>
              <a:ahLst/>
              <a:cxnLst/>
              <a:rect l="l" t="t" r="r" b="b"/>
              <a:pathLst>
                <a:path w="1254" h="998" extrusionOk="0">
                  <a:moveTo>
                    <a:pt x="161" y="1"/>
                  </a:moveTo>
                  <a:lnTo>
                    <a:pt x="0" y="933"/>
                  </a:lnTo>
                  <a:lnTo>
                    <a:pt x="1125" y="997"/>
                  </a:lnTo>
                  <a:lnTo>
                    <a:pt x="1254"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495;p64">
              <a:extLst>
                <a:ext uri="{FF2B5EF4-FFF2-40B4-BE49-F238E27FC236}">
                  <a16:creationId xmlns:a16="http://schemas.microsoft.com/office/drawing/2014/main" id="{C9D82EEF-1EAC-2668-5AFE-FE0E87ED8CE7}"/>
                </a:ext>
              </a:extLst>
            </p:cNvPr>
            <p:cNvSpPr/>
            <p:nvPr/>
          </p:nvSpPr>
          <p:spPr>
            <a:xfrm>
              <a:off x="4839400" y="3376225"/>
              <a:ext cx="37000" cy="23325"/>
            </a:xfrm>
            <a:custGeom>
              <a:avLst/>
              <a:gdLst/>
              <a:ahLst/>
              <a:cxnLst/>
              <a:rect l="l" t="t" r="r" b="b"/>
              <a:pathLst>
                <a:path w="1480" h="933" extrusionOk="0">
                  <a:moveTo>
                    <a:pt x="161" y="0"/>
                  </a:moveTo>
                  <a:lnTo>
                    <a:pt x="0" y="868"/>
                  </a:lnTo>
                  <a:lnTo>
                    <a:pt x="1318" y="932"/>
                  </a:lnTo>
                  <a:lnTo>
                    <a:pt x="1479"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496;p64">
              <a:extLst>
                <a:ext uri="{FF2B5EF4-FFF2-40B4-BE49-F238E27FC236}">
                  <a16:creationId xmlns:a16="http://schemas.microsoft.com/office/drawing/2014/main" id="{C2A4D282-D9D4-716D-D554-CEB88D89F595}"/>
                </a:ext>
              </a:extLst>
            </p:cNvPr>
            <p:cNvSpPr/>
            <p:nvPr/>
          </p:nvSpPr>
          <p:spPr>
            <a:xfrm>
              <a:off x="4845825" y="3343275"/>
              <a:ext cx="35375" cy="18500"/>
            </a:xfrm>
            <a:custGeom>
              <a:avLst/>
              <a:gdLst/>
              <a:ahLst/>
              <a:cxnLst/>
              <a:rect l="l" t="t" r="r" b="b"/>
              <a:pathLst>
                <a:path w="1415" h="740" extrusionOk="0">
                  <a:moveTo>
                    <a:pt x="129" y="0"/>
                  </a:moveTo>
                  <a:lnTo>
                    <a:pt x="1" y="708"/>
                  </a:lnTo>
                  <a:lnTo>
                    <a:pt x="1319" y="740"/>
                  </a:lnTo>
                  <a:lnTo>
                    <a:pt x="1415"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497;p64">
              <a:extLst>
                <a:ext uri="{FF2B5EF4-FFF2-40B4-BE49-F238E27FC236}">
                  <a16:creationId xmlns:a16="http://schemas.microsoft.com/office/drawing/2014/main" id="{CEADF436-7A7D-7299-0283-C8DEF5F97AD5}"/>
                </a:ext>
              </a:extLst>
            </p:cNvPr>
            <p:cNvSpPr/>
            <p:nvPr/>
          </p:nvSpPr>
          <p:spPr>
            <a:xfrm>
              <a:off x="4858675" y="3273350"/>
              <a:ext cx="34600" cy="19325"/>
            </a:xfrm>
            <a:custGeom>
              <a:avLst/>
              <a:gdLst/>
              <a:ahLst/>
              <a:cxnLst/>
              <a:rect l="l" t="t" r="r" b="b"/>
              <a:pathLst>
                <a:path w="1384" h="773" extrusionOk="0">
                  <a:moveTo>
                    <a:pt x="130" y="1"/>
                  </a:moveTo>
                  <a:lnTo>
                    <a:pt x="1" y="708"/>
                  </a:lnTo>
                  <a:lnTo>
                    <a:pt x="1287" y="772"/>
                  </a:lnTo>
                  <a:lnTo>
                    <a:pt x="1383" y="97"/>
                  </a:lnTo>
                  <a:lnTo>
                    <a:pt x="1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498;p64">
              <a:extLst>
                <a:ext uri="{FF2B5EF4-FFF2-40B4-BE49-F238E27FC236}">
                  <a16:creationId xmlns:a16="http://schemas.microsoft.com/office/drawing/2014/main" id="{E9CC3947-B642-0BDF-1CF5-E7659A1EE738}"/>
                </a:ext>
              </a:extLst>
            </p:cNvPr>
            <p:cNvSpPr/>
            <p:nvPr/>
          </p:nvSpPr>
          <p:spPr>
            <a:xfrm>
              <a:off x="4831375" y="3413175"/>
              <a:ext cx="37775" cy="32175"/>
            </a:xfrm>
            <a:custGeom>
              <a:avLst/>
              <a:gdLst/>
              <a:ahLst/>
              <a:cxnLst/>
              <a:rect l="l" t="t" r="r" b="b"/>
              <a:pathLst>
                <a:path w="1511" h="1287" extrusionOk="0">
                  <a:moveTo>
                    <a:pt x="225" y="1"/>
                  </a:moveTo>
                  <a:lnTo>
                    <a:pt x="0" y="1158"/>
                  </a:lnTo>
                  <a:lnTo>
                    <a:pt x="1318" y="1287"/>
                  </a:lnTo>
                  <a:lnTo>
                    <a:pt x="1511" y="6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4499;p64">
              <a:extLst>
                <a:ext uri="{FF2B5EF4-FFF2-40B4-BE49-F238E27FC236}">
                  <a16:creationId xmlns:a16="http://schemas.microsoft.com/office/drawing/2014/main" id="{605A60B9-4D7D-B049-0428-5439838145DF}"/>
                </a:ext>
              </a:extLst>
            </p:cNvPr>
            <p:cNvSpPr/>
            <p:nvPr/>
          </p:nvSpPr>
          <p:spPr>
            <a:xfrm>
              <a:off x="4879575" y="3416400"/>
              <a:ext cx="33775" cy="33775"/>
            </a:xfrm>
            <a:custGeom>
              <a:avLst/>
              <a:gdLst/>
              <a:ahLst/>
              <a:cxnLst/>
              <a:rect l="l" t="t" r="r" b="b"/>
              <a:pathLst>
                <a:path w="1351" h="1351" extrusionOk="0">
                  <a:moveTo>
                    <a:pt x="226" y="1"/>
                  </a:moveTo>
                  <a:lnTo>
                    <a:pt x="1" y="1222"/>
                  </a:lnTo>
                  <a:lnTo>
                    <a:pt x="1126" y="1351"/>
                  </a:lnTo>
                  <a:lnTo>
                    <a:pt x="1351" y="65"/>
                  </a:lnTo>
                  <a:lnTo>
                    <a:pt x="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4500;p64">
              <a:extLst>
                <a:ext uri="{FF2B5EF4-FFF2-40B4-BE49-F238E27FC236}">
                  <a16:creationId xmlns:a16="http://schemas.microsoft.com/office/drawing/2014/main" id="{E5055203-8220-0208-966B-E02705641907}"/>
                </a:ext>
              </a:extLst>
            </p:cNvPr>
            <p:cNvSpPr/>
            <p:nvPr/>
          </p:nvSpPr>
          <p:spPr>
            <a:xfrm>
              <a:off x="4870750" y="3203450"/>
              <a:ext cx="34575" cy="20100"/>
            </a:xfrm>
            <a:custGeom>
              <a:avLst/>
              <a:gdLst/>
              <a:ahLst/>
              <a:cxnLst/>
              <a:rect l="l" t="t" r="r" b="b"/>
              <a:pathLst>
                <a:path w="1383" h="804" extrusionOk="0">
                  <a:moveTo>
                    <a:pt x="129" y="0"/>
                  </a:moveTo>
                  <a:lnTo>
                    <a:pt x="0" y="740"/>
                  </a:lnTo>
                  <a:lnTo>
                    <a:pt x="1286" y="804"/>
                  </a:lnTo>
                  <a:lnTo>
                    <a:pt x="1382"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4501;p64">
              <a:extLst>
                <a:ext uri="{FF2B5EF4-FFF2-40B4-BE49-F238E27FC236}">
                  <a16:creationId xmlns:a16="http://schemas.microsoft.com/office/drawing/2014/main" id="{8B591FC6-C8A2-D4C1-AC6F-86AD4FF04BD2}"/>
                </a:ext>
              </a:extLst>
            </p:cNvPr>
            <p:cNvSpPr/>
            <p:nvPr/>
          </p:nvSpPr>
          <p:spPr>
            <a:xfrm>
              <a:off x="4864300" y="3237200"/>
              <a:ext cx="35400" cy="23325"/>
            </a:xfrm>
            <a:custGeom>
              <a:avLst/>
              <a:gdLst/>
              <a:ahLst/>
              <a:cxnLst/>
              <a:rect l="l" t="t" r="r" b="b"/>
              <a:pathLst>
                <a:path w="1416" h="933" extrusionOk="0">
                  <a:moveTo>
                    <a:pt x="162" y="0"/>
                  </a:moveTo>
                  <a:lnTo>
                    <a:pt x="1" y="836"/>
                  </a:lnTo>
                  <a:lnTo>
                    <a:pt x="1287" y="932"/>
                  </a:lnTo>
                  <a:lnTo>
                    <a:pt x="1415" y="65"/>
                  </a:lnTo>
                  <a:lnTo>
                    <a:pt x="1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4502;p64">
              <a:extLst>
                <a:ext uri="{FF2B5EF4-FFF2-40B4-BE49-F238E27FC236}">
                  <a16:creationId xmlns:a16="http://schemas.microsoft.com/office/drawing/2014/main" id="{49DAF6AE-C827-CEC7-17F1-0435559FC3F1}"/>
                </a:ext>
              </a:extLst>
            </p:cNvPr>
            <p:cNvSpPr/>
            <p:nvPr/>
          </p:nvSpPr>
          <p:spPr>
            <a:xfrm>
              <a:off x="4632075" y="3320775"/>
              <a:ext cx="1076050" cy="688400"/>
            </a:xfrm>
            <a:custGeom>
              <a:avLst/>
              <a:gdLst/>
              <a:ahLst/>
              <a:cxnLst/>
              <a:rect l="l" t="t" r="r" b="b"/>
              <a:pathLst>
                <a:path w="43042" h="27536" extrusionOk="0">
                  <a:moveTo>
                    <a:pt x="36484" y="0"/>
                  </a:moveTo>
                  <a:cubicBezTo>
                    <a:pt x="36484" y="0"/>
                    <a:pt x="35230" y="97"/>
                    <a:pt x="33077" y="1865"/>
                  </a:cubicBezTo>
                  <a:cubicBezTo>
                    <a:pt x="30923" y="3600"/>
                    <a:pt x="22405" y="18483"/>
                    <a:pt x="22405" y="18483"/>
                  </a:cubicBezTo>
                  <a:cubicBezTo>
                    <a:pt x="22405" y="18483"/>
                    <a:pt x="14658" y="13694"/>
                    <a:pt x="12729" y="12312"/>
                  </a:cubicBezTo>
                  <a:cubicBezTo>
                    <a:pt x="10769" y="10962"/>
                    <a:pt x="9194" y="8519"/>
                    <a:pt x="8133" y="7040"/>
                  </a:cubicBezTo>
                  <a:cubicBezTo>
                    <a:pt x="7040" y="5561"/>
                    <a:pt x="6847" y="5368"/>
                    <a:pt x="5368" y="5272"/>
                  </a:cubicBezTo>
                  <a:cubicBezTo>
                    <a:pt x="4292" y="5200"/>
                    <a:pt x="3412" y="4648"/>
                    <a:pt x="2952" y="4648"/>
                  </a:cubicBezTo>
                  <a:cubicBezTo>
                    <a:pt x="2794" y="4648"/>
                    <a:pt x="2685" y="4713"/>
                    <a:pt x="2636" y="4886"/>
                  </a:cubicBezTo>
                  <a:cubicBezTo>
                    <a:pt x="2443" y="5561"/>
                    <a:pt x="3022" y="5851"/>
                    <a:pt x="3440" y="6076"/>
                  </a:cubicBezTo>
                  <a:cubicBezTo>
                    <a:pt x="3825" y="6268"/>
                    <a:pt x="4500" y="6268"/>
                    <a:pt x="4500" y="6268"/>
                  </a:cubicBezTo>
                  <a:cubicBezTo>
                    <a:pt x="4500" y="6268"/>
                    <a:pt x="4318" y="6313"/>
                    <a:pt x="4010" y="6313"/>
                  </a:cubicBezTo>
                  <a:cubicBezTo>
                    <a:pt x="3530" y="6313"/>
                    <a:pt x="2745" y="6206"/>
                    <a:pt x="1865" y="5658"/>
                  </a:cubicBezTo>
                  <a:cubicBezTo>
                    <a:pt x="1067" y="5190"/>
                    <a:pt x="588" y="4918"/>
                    <a:pt x="315" y="4918"/>
                  </a:cubicBezTo>
                  <a:cubicBezTo>
                    <a:pt x="82" y="4918"/>
                    <a:pt x="0" y="5117"/>
                    <a:pt x="0" y="5561"/>
                  </a:cubicBezTo>
                  <a:cubicBezTo>
                    <a:pt x="0" y="6558"/>
                    <a:pt x="1061" y="8101"/>
                    <a:pt x="1865" y="9097"/>
                  </a:cubicBezTo>
                  <a:cubicBezTo>
                    <a:pt x="2636" y="10062"/>
                    <a:pt x="7136" y="10447"/>
                    <a:pt x="7136" y="10447"/>
                  </a:cubicBezTo>
                  <a:cubicBezTo>
                    <a:pt x="7136" y="10447"/>
                    <a:pt x="9676" y="15462"/>
                    <a:pt x="12633" y="19544"/>
                  </a:cubicBezTo>
                  <a:cubicBezTo>
                    <a:pt x="15383" y="23412"/>
                    <a:pt x="21086" y="27535"/>
                    <a:pt x="23203" y="27535"/>
                  </a:cubicBezTo>
                  <a:cubicBezTo>
                    <a:pt x="23338" y="27535"/>
                    <a:pt x="23458" y="27519"/>
                    <a:pt x="23562" y="27484"/>
                  </a:cubicBezTo>
                  <a:cubicBezTo>
                    <a:pt x="25330" y="26905"/>
                    <a:pt x="34620" y="15269"/>
                    <a:pt x="37159" y="12022"/>
                  </a:cubicBezTo>
                  <a:cubicBezTo>
                    <a:pt x="39731" y="8808"/>
                    <a:pt x="43042" y="4983"/>
                    <a:pt x="42270" y="2829"/>
                  </a:cubicBezTo>
                  <a:lnTo>
                    <a:pt x="364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4503;p64">
              <a:extLst>
                <a:ext uri="{FF2B5EF4-FFF2-40B4-BE49-F238E27FC236}">
                  <a16:creationId xmlns:a16="http://schemas.microsoft.com/office/drawing/2014/main" id="{E100572D-1F7E-992F-1FDF-7C7AB317C5C1}"/>
                </a:ext>
              </a:extLst>
            </p:cNvPr>
            <p:cNvSpPr/>
            <p:nvPr/>
          </p:nvSpPr>
          <p:spPr>
            <a:xfrm>
              <a:off x="4625650" y="3314225"/>
              <a:ext cx="1072825" cy="701700"/>
            </a:xfrm>
            <a:custGeom>
              <a:avLst/>
              <a:gdLst/>
              <a:ahLst/>
              <a:cxnLst/>
              <a:rect l="l" t="t" r="r" b="b"/>
              <a:pathLst>
                <a:path w="42913" h="28068" extrusionOk="0">
                  <a:moveTo>
                    <a:pt x="36782" y="0"/>
                  </a:moveTo>
                  <a:cubicBezTo>
                    <a:pt x="36768" y="0"/>
                    <a:pt x="36755" y="2"/>
                    <a:pt x="36741" y="5"/>
                  </a:cubicBezTo>
                  <a:lnTo>
                    <a:pt x="36709" y="5"/>
                  </a:lnTo>
                  <a:cubicBezTo>
                    <a:pt x="36677" y="5"/>
                    <a:pt x="35327" y="102"/>
                    <a:pt x="33141" y="1902"/>
                  </a:cubicBezTo>
                  <a:cubicBezTo>
                    <a:pt x="32852" y="2159"/>
                    <a:pt x="32466" y="2577"/>
                    <a:pt x="32048" y="3187"/>
                  </a:cubicBezTo>
                  <a:cubicBezTo>
                    <a:pt x="30473" y="5213"/>
                    <a:pt x="28094" y="9070"/>
                    <a:pt x="26069" y="12413"/>
                  </a:cubicBezTo>
                  <a:cubicBezTo>
                    <a:pt x="24385" y="15193"/>
                    <a:pt x="22990" y="17639"/>
                    <a:pt x="22568" y="18384"/>
                  </a:cubicBezTo>
                  <a:lnTo>
                    <a:pt x="22568" y="18384"/>
                  </a:lnTo>
                  <a:cubicBezTo>
                    <a:pt x="22358" y="18254"/>
                    <a:pt x="22009" y="18036"/>
                    <a:pt x="21569" y="17749"/>
                  </a:cubicBezTo>
                  <a:cubicBezTo>
                    <a:pt x="19287" y="16335"/>
                    <a:pt x="14594" y="13377"/>
                    <a:pt x="13115" y="12349"/>
                  </a:cubicBezTo>
                  <a:cubicBezTo>
                    <a:pt x="11218" y="11031"/>
                    <a:pt x="9676" y="8620"/>
                    <a:pt x="8583" y="7141"/>
                  </a:cubicBezTo>
                  <a:cubicBezTo>
                    <a:pt x="8068" y="6402"/>
                    <a:pt x="7715" y="5984"/>
                    <a:pt x="7297" y="5695"/>
                  </a:cubicBezTo>
                  <a:cubicBezTo>
                    <a:pt x="7104" y="5534"/>
                    <a:pt x="6847" y="5438"/>
                    <a:pt x="6590" y="5373"/>
                  </a:cubicBezTo>
                  <a:cubicBezTo>
                    <a:pt x="6332" y="5341"/>
                    <a:pt x="6011" y="5309"/>
                    <a:pt x="5657" y="5277"/>
                  </a:cubicBezTo>
                  <a:cubicBezTo>
                    <a:pt x="5143" y="5245"/>
                    <a:pt x="4693" y="5084"/>
                    <a:pt x="4275" y="4955"/>
                  </a:cubicBezTo>
                  <a:cubicBezTo>
                    <a:pt x="4082" y="4859"/>
                    <a:pt x="3890" y="4795"/>
                    <a:pt x="3729" y="4730"/>
                  </a:cubicBezTo>
                  <a:cubicBezTo>
                    <a:pt x="3536" y="4698"/>
                    <a:pt x="3375" y="4634"/>
                    <a:pt x="3214" y="4634"/>
                  </a:cubicBezTo>
                  <a:cubicBezTo>
                    <a:pt x="3086" y="4634"/>
                    <a:pt x="2957" y="4666"/>
                    <a:pt x="2861" y="4730"/>
                  </a:cubicBezTo>
                  <a:cubicBezTo>
                    <a:pt x="2732" y="4827"/>
                    <a:pt x="2668" y="4955"/>
                    <a:pt x="2636" y="5084"/>
                  </a:cubicBezTo>
                  <a:cubicBezTo>
                    <a:pt x="2604" y="5180"/>
                    <a:pt x="2604" y="5309"/>
                    <a:pt x="2604" y="5405"/>
                  </a:cubicBezTo>
                  <a:cubicBezTo>
                    <a:pt x="2583" y="5633"/>
                    <a:pt x="2655" y="5820"/>
                    <a:pt x="2761" y="5967"/>
                  </a:cubicBezTo>
                  <a:lnTo>
                    <a:pt x="2761" y="5967"/>
                  </a:lnTo>
                  <a:cubicBezTo>
                    <a:pt x="2597" y="5893"/>
                    <a:pt x="2426" y="5803"/>
                    <a:pt x="2250" y="5695"/>
                  </a:cubicBezTo>
                  <a:cubicBezTo>
                    <a:pt x="1864" y="5470"/>
                    <a:pt x="1543" y="5277"/>
                    <a:pt x="1286" y="5148"/>
                  </a:cubicBezTo>
                  <a:cubicBezTo>
                    <a:pt x="997" y="5020"/>
                    <a:pt x="804" y="4923"/>
                    <a:pt x="579" y="4923"/>
                  </a:cubicBezTo>
                  <a:cubicBezTo>
                    <a:pt x="482" y="4923"/>
                    <a:pt x="386" y="4923"/>
                    <a:pt x="289" y="4988"/>
                  </a:cubicBezTo>
                  <a:cubicBezTo>
                    <a:pt x="129" y="5084"/>
                    <a:pt x="64" y="5213"/>
                    <a:pt x="32" y="5373"/>
                  </a:cubicBezTo>
                  <a:cubicBezTo>
                    <a:pt x="0" y="5502"/>
                    <a:pt x="0" y="5663"/>
                    <a:pt x="0" y="5823"/>
                  </a:cubicBezTo>
                  <a:cubicBezTo>
                    <a:pt x="0" y="6402"/>
                    <a:pt x="289" y="7077"/>
                    <a:pt x="675" y="7720"/>
                  </a:cubicBezTo>
                  <a:cubicBezTo>
                    <a:pt x="1029" y="8395"/>
                    <a:pt x="1511" y="9038"/>
                    <a:pt x="1897" y="9520"/>
                  </a:cubicBezTo>
                  <a:cubicBezTo>
                    <a:pt x="2186" y="9841"/>
                    <a:pt x="2636" y="10034"/>
                    <a:pt x="3182" y="10227"/>
                  </a:cubicBezTo>
                  <a:cubicBezTo>
                    <a:pt x="4613" y="10704"/>
                    <a:pt x="6730" y="10936"/>
                    <a:pt x="7245" y="10987"/>
                  </a:cubicBezTo>
                  <a:lnTo>
                    <a:pt x="7245" y="10987"/>
                  </a:lnTo>
                  <a:cubicBezTo>
                    <a:pt x="7689" y="11849"/>
                    <a:pt x="10009" y="16271"/>
                    <a:pt x="12665" y="19967"/>
                  </a:cubicBezTo>
                  <a:cubicBezTo>
                    <a:pt x="14047" y="21928"/>
                    <a:pt x="16201" y="23953"/>
                    <a:pt x="18226" y="25464"/>
                  </a:cubicBezTo>
                  <a:cubicBezTo>
                    <a:pt x="19255" y="26235"/>
                    <a:pt x="20283" y="26878"/>
                    <a:pt x="21183" y="27328"/>
                  </a:cubicBezTo>
                  <a:cubicBezTo>
                    <a:pt x="22083" y="27778"/>
                    <a:pt x="22855" y="28067"/>
                    <a:pt x="23465" y="28067"/>
                  </a:cubicBezTo>
                  <a:cubicBezTo>
                    <a:pt x="23626" y="28067"/>
                    <a:pt x="23787" y="28035"/>
                    <a:pt x="23915" y="28003"/>
                  </a:cubicBezTo>
                  <a:cubicBezTo>
                    <a:pt x="24205" y="27907"/>
                    <a:pt x="24558" y="27649"/>
                    <a:pt x="25008" y="27232"/>
                  </a:cubicBezTo>
                  <a:cubicBezTo>
                    <a:pt x="26519" y="25881"/>
                    <a:pt x="29123" y="22892"/>
                    <a:pt x="31630" y="19903"/>
                  </a:cubicBezTo>
                  <a:cubicBezTo>
                    <a:pt x="34137" y="16881"/>
                    <a:pt x="36516" y="13859"/>
                    <a:pt x="37641" y="12445"/>
                  </a:cubicBezTo>
                  <a:cubicBezTo>
                    <a:pt x="38766" y="10999"/>
                    <a:pt x="40084" y="9423"/>
                    <a:pt x="41113" y="7945"/>
                  </a:cubicBezTo>
                  <a:cubicBezTo>
                    <a:pt x="42141" y="6434"/>
                    <a:pt x="42881" y="5020"/>
                    <a:pt x="42913" y="3798"/>
                  </a:cubicBezTo>
                  <a:cubicBezTo>
                    <a:pt x="42913" y="3509"/>
                    <a:pt x="42849" y="3252"/>
                    <a:pt x="42784" y="2995"/>
                  </a:cubicBezTo>
                  <a:cubicBezTo>
                    <a:pt x="42731" y="2888"/>
                    <a:pt x="42612" y="2826"/>
                    <a:pt x="42499" y="2826"/>
                  </a:cubicBezTo>
                  <a:cubicBezTo>
                    <a:pt x="42476" y="2826"/>
                    <a:pt x="42453" y="2828"/>
                    <a:pt x="42431" y="2834"/>
                  </a:cubicBezTo>
                  <a:cubicBezTo>
                    <a:pt x="42302" y="2898"/>
                    <a:pt x="42206" y="3059"/>
                    <a:pt x="42270" y="3187"/>
                  </a:cubicBezTo>
                  <a:cubicBezTo>
                    <a:pt x="42334" y="3380"/>
                    <a:pt x="42366" y="3573"/>
                    <a:pt x="42366" y="3798"/>
                  </a:cubicBezTo>
                  <a:cubicBezTo>
                    <a:pt x="42366" y="4795"/>
                    <a:pt x="41691" y="6177"/>
                    <a:pt x="40663" y="7623"/>
                  </a:cubicBezTo>
                  <a:cubicBezTo>
                    <a:pt x="39666" y="9102"/>
                    <a:pt x="38380" y="10677"/>
                    <a:pt x="37223" y="12124"/>
                  </a:cubicBezTo>
                  <a:cubicBezTo>
                    <a:pt x="35937" y="13731"/>
                    <a:pt x="32980" y="17460"/>
                    <a:pt x="30119" y="20835"/>
                  </a:cubicBezTo>
                  <a:cubicBezTo>
                    <a:pt x="28705" y="22538"/>
                    <a:pt x="27291" y="24146"/>
                    <a:pt x="26133" y="25367"/>
                  </a:cubicBezTo>
                  <a:cubicBezTo>
                    <a:pt x="25587" y="25946"/>
                    <a:pt x="25073" y="26460"/>
                    <a:pt x="24655" y="26846"/>
                  </a:cubicBezTo>
                  <a:cubicBezTo>
                    <a:pt x="24237" y="27232"/>
                    <a:pt x="23883" y="27457"/>
                    <a:pt x="23755" y="27489"/>
                  </a:cubicBezTo>
                  <a:cubicBezTo>
                    <a:pt x="23658" y="27521"/>
                    <a:pt x="23594" y="27521"/>
                    <a:pt x="23465" y="27521"/>
                  </a:cubicBezTo>
                  <a:cubicBezTo>
                    <a:pt x="23015" y="27521"/>
                    <a:pt x="22276" y="27296"/>
                    <a:pt x="21408" y="26846"/>
                  </a:cubicBezTo>
                  <a:cubicBezTo>
                    <a:pt x="18837" y="25560"/>
                    <a:pt x="15108" y="22506"/>
                    <a:pt x="13083" y="19678"/>
                  </a:cubicBezTo>
                  <a:cubicBezTo>
                    <a:pt x="11636" y="17620"/>
                    <a:pt x="10254" y="15370"/>
                    <a:pt x="9258" y="13602"/>
                  </a:cubicBezTo>
                  <a:cubicBezTo>
                    <a:pt x="8775" y="12734"/>
                    <a:pt x="8358" y="11963"/>
                    <a:pt x="8068" y="11449"/>
                  </a:cubicBezTo>
                  <a:cubicBezTo>
                    <a:pt x="7779" y="10902"/>
                    <a:pt x="7650" y="10613"/>
                    <a:pt x="7650" y="10613"/>
                  </a:cubicBezTo>
                  <a:cubicBezTo>
                    <a:pt x="7586" y="10516"/>
                    <a:pt x="7522" y="10452"/>
                    <a:pt x="7425" y="10452"/>
                  </a:cubicBezTo>
                  <a:cubicBezTo>
                    <a:pt x="7425" y="10452"/>
                    <a:pt x="7136" y="10420"/>
                    <a:pt x="6718" y="10388"/>
                  </a:cubicBezTo>
                  <a:cubicBezTo>
                    <a:pt x="6075" y="10291"/>
                    <a:pt x="5079" y="10163"/>
                    <a:pt x="4179" y="9970"/>
                  </a:cubicBezTo>
                  <a:cubicBezTo>
                    <a:pt x="3761" y="9841"/>
                    <a:pt x="3343" y="9745"/>
                    <a:pt x="2989" y="9584"/>
                  </a:cubicBezTo>
                  <a:cubicBezTo>
                    <a:pt x="2668" y="9456"/>
                    <a:pt x="2411" y="9295"/>
                    <a:pt x="2314" y="9198"/>
                  </a:cubicBezTo>
                  <a:cubicBezTo>
                    <a:pt x="1929" y="8716"/>
                    <a:pt x="1479" y="8073"/>
                    <a:pt x="1125" y="7463"/>
                  </a:cubicBezTo>
                  <a:cubicBezTo>
                    <a:pt x="772" y="6852"/>
                    <a:pt x="514" y="6241"/>
                    <a:pt x="514" y="5823"/>
                  </a:cubicBezTo>
                  <a:cubicBezTo>
                    <a:pt x="514" y="5630"/>
                    <a:pt x="547" y="5502"/>
                    <a:pt x="579" y="5438"/>
                  </a:cubicBezTo>
                  <a:cubicBezTo>
                    <a:pt x="611" y="5438"/>
                    <a:pt x="804" y="5502"/>
                    <a:pt x="1029" y="5630"/>
                  </a:cubicBezTo>
                  <a:cubicBezTo>
                    <a:pt x="1254" y="5727"/>
                    <a:pt x="1575" y="5920"/>
                    <a:pt x="1993" y="6145"/>
                  </a:cubicBezTo>
                  <a:cubicBezTo>
                    <a:pt x="2893" y="6723"/>
                    <a:pt x="3729" y="6820"/>
                    <a:pt x="4243" y="6820"/>
                  </a:cubicBezTo>
                  <a:cubicBezTo>
                    <a:pt x="4597" y="6820"/>
                    <a:pt x="4790" y="6788"/>
                    <a:pt x="4822" y="6788"/>
                  </a:cubicBezTo>
                  <a:cubicBezTo>
                    <a:pt x="4950" y="6756"/>
                    <a:pt x="5047" y="6627"/>
                    <a:pt x="5015" y="6498"/>
                  </a:cubicBezTo>
                  <a:cubicBezTo>
                    <a:pt x="5015" y="6338"/>
                    <a:pt x="4886" y="6241"/>
                    <a:pt x="4757" y="6241"/>
                  </a:cubicBezTo>
                  <a:lnTo>
                    <a:pt x="4661" y="6241"/>
                  </a:lnTo>
                  <a:cubicBezTo>
                    <a:pt x="4565" y="6241"/>
                    <a:pt x="4404" y="6241"/>
                    <a:pt x="4243" y="6209"/>
                  </a:cubicBezTo>
                  <a:cubicBezTo>
                    <a:pt x="4082" y="6177"/>
                    <a:pt x="3890" y="6145"/>
                    <a:pt x="3793" y="6080"/>
                  </a:cubicBezTo>
                  <a:cubicBezTo>
                    <a:pt x="3632" y="5984"/>
                    <a:pt x="3440" y="5888"/>
                    <a:pt x="3311" y="5791"/>
                  </a:cubicBezTo>
                  <a:cubicBezTo>
                    <a:pt x="3182" y="5663"/>
                    <a:pt x="3118" y="5566"/>
                    <a:pt x="3118" y="5405"/>
                  </a:cubicBezTo>
                  <a:cubicBezTo>
                    <a:pt x="3118" y="5341"/>
                    <a:pt x="3118" y="5309"/>
                    <a:pt x="3150" y="5213"/>
                  </a:cubicBezTo>
                  <a:lnTo>
                    <a:pt x="3182" y="5180"/>
                  </a:lnTo>
                  <a:lnTo>
                    <a:pt x="3214" y="5180"/>
                  </a:lnTo>
                  <a:cubicBezTo>
                    <a:pt x="3279" y="5180"/>
                    <a:pt x="3407" y="5213"/>
                    <a:pt x="3536" y="5245"/>
                  </a:cubicBezTo>
                  <a:cubicBezTo>
                    <a:pt x="4018" y="5405"/>
                    <a:pt x="4725" y="5759"/>
                    <a:pt x="5625" y="5791"/>
                  </a:cubicBezTo>
                  <a:cubicBezTo>
                    <a:pt x="5979" y="5823"/>
                    <a:pt x="6268" y="5855"/>
                    <a:pt x="6461" y="5920"/>
                  </a:cubicBezTo>
                  <a:cubicBezTo>
                    <a:pt x="6815" y="5984"/>
                    <a:pt x="7008" y="6080"/>
                    <a:pt x="7233" y="6305"/>
                  </a:cubicBezTo>
                  <a:cubicBezTo>
                    <a:pt x="7490" y="6530"/>
                    <a:pt x="7747" y="6916"/>
                    <a:pt x="8165" y="7463"/>
                  </a:cubicBezTo>
                  <a:cubicBezTo>
                    <a:pt x="9225" y="8909"/>
                    <a:pt x="10801" y="11384"/>
                    <a:pt x="12826" y="12799"/>
                  </a:cubicBezTo>
                  <a:cubicBezTo>
                    <a:pt x="13822" y="13506"/>
                    <a:pt x="16233" y="15049"/>
                    <a:pt x="18419" y="16399"/>
                  </a:cubicBezTo>
                  <a:cubicBezTo>
                    <a:pt x="20572" y="17781"/>
                    <a:pt x="22533" y="18970"/>
                    <a:pt x="22533" y="18970"/>
                  </a:cubicBezTo>
                  <a:cubicBezTo>
                    <a:pt x="22556" y="18993"/>
                    <a:pt x="22611" y="19016"/>
                    <a:pt x="22664" y="19016"/>
                  </a:cubicBezTo>
                  <a:cubicBezTo>
                    <a:pt x="22686" y="19016"/>
                    <a:pt x="22707" y="19012"/>
                    <a:pt x="22726" y="19003"/>
                  </a:cubicBezTo>
                  <a:cubicBezTo>
                    <a:pt x="22790" y="19003"/>
                    <a:pt x="22855" y="18938"/>
                    <a:pt x="22887" y="18874"/>
                  </a:cubicBezTo>
                  <a:cubicBezTo>
                    <a:pt x="22887" y="18874"/>
                    <a:pt x="23015" y="18649"/>
                    <a:pt x="23273" y="18231"/>
                  </a:cubicBezTo>
                  <a:cubicBezTo>
                    <a:pt x="24076" y="16817"/>
                    <a:pt x="26198" y="13184"/>
                    <a:pt x="28319" y="9745"/>
                  </a:cubicBezTo>
                  <a:cubicBezTo>
                    <a:pt x="29380" y="8041"/>
                    <a:pt x="30441" y="6338"/>
                    <a:pt x="31373" y="5020"/>
                  </a:cubicBezTo>
                  <a:cubicBezTo>
                    <a:pt x="31823" y="4345"/>
                    <a:pt x="32241" y="3766"/>
                    <a:pt x="32627" y="3284"/>
                  </a:cubicBezTo>
                  <a:cubicBezTo>
                    <a:pt x="32980" y="2834"/>
                    <a:pt x="33302" y="2480"/>
                    <a:pt x="33494" y="2320"/>
                  </a:cubicBezTo>
                  <a:cubicBezTo>
                    <a:pt x="34555" y="1452"/>
                    <a:pt x="35391" y="1002"/>
                    <a:pt x="35937" y="777"/>
                  </a:cubicBezTo>
                  <a:cubicBezTo>
                    <a:pt x="36227" y="648"/>
                    <a:pt x="36452" y="584"/>
                    <a:pt x="36580" y="552"/>
                  </a:cubicBezTo>
                  <a:cubicBezTo>
                    <a:pt x="36645" y="552"/>
                    <a:pt x="36709" y="519"/>
                    <a:pt x="36741" y="519"/>
                  </a:cubicBezTo>
                  <a:lnTo>
                    <a:pt x="36773" y="519"/>
                  </a:lnTo>
                  <a:cubicBezTo>
                    <a:pt x="36902" y="519"/>
                    <a:pt x="37030" y="391"/>
                    <a:pt x="36998" y="230"/>
                  </a:cubicBezTo>
                  <a:cubicBezTo>
                    <a:pt x="36998" y="115"/>
                    <a:pt x="36895" y="0"/>
                    <a:pt x="36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4504;p64">
              <a:extLst>
                <a:ext uri="{FF2B5EF4-FFF2-40B4-BE49-F238E27FC236}">
                  <a16:creationId xmlns:a16="http://schemas.microsoft.com/office/drawing/2014/main" id="{782B89C1-3AEF-2A26-FC4A-38674EB05781}"/>
                </a:ext>
              </a:extLst>
            </p:cNvPr>
            <p:cNvSpPr/>
            <p:nvPr/>
          </p:nvSpPr>
          <p:spPr>
            <a:xfrm>
              <a:off x="4632075" y="3436975"/>
              <a:ext cx="252350" cy="170700"/>
            </a:xfrm>
            <a:custGeom>
              <a:avLst/>
              <a:gdLst/>
              <a:ahLst/>
              <a:cxnLst/>
              <a:rect l="l" t="t" r="r" b="b"/>
              <a:pathLst>
                <a:path w="10094" h="6828" extrusionOk="0">
                  <a:moveTo>
                    <a:pt x="2952" y="0"/>
                  </a:moveTo>
                  <a:cubicBezTo>
                    <a:pt x="2794" y="0"/>
                    <a:pt x="2685" y="65"/>
                    <a:pt x="2636" y="238"/>
                  </a:cubicBezTo>
                  <a:cubicBezTo>
                    <a:pt x="2443" y="913"/>
                    <a:pt x="3022" y="1203"/>
                    <a:pt x="3440" y="1428"/>
                  </a:cubicBezTo>
                  <a:cubicBezTo>
                    <a:pt x="3825" y="1620"/>
                    <a:pt x="4500" y="1620"/>
                    <a:pt x="4500" y="1620"/>
                  </a:cubicBezTo>
                  <a:cubicBezTo>
                    <a:pt x="4500" y="1620"/>
                    <a:pt x="4318" y="1665"/>
                    <a:pt x="4010" y="1665"/>
                  </a:cubicBezTo>
                  <a:cubicBezTo>
                    <a:pt x="3530" y="1665"/>
                    <a:pt x="2745" y="1558"/>
                    <a:pt x="1865" y="1010"/>
                  </a:cubicBezTo>
                  <a:cubicBezTo>
                    <a:pt x="1067" y="542"/>
                    <a:pt x="588" y="270"/>
                    <a:pt x="315" y="270"/>
                  </a:cubicBezTo>
                  <a:cubicBezTo>
                    <a:pt x="82" y="270"/>
                    <a:pt x="0" y="469"/>
                    <a:pt x="0" y="913"/>
                  </a:cubicBezTo>
                  <a:cubicBezTo>
                    <a:pt x="0" y="1910"/>
                    <a:pt x="1061" y="3453"/>
                    <a:pt x="1865" y="4449"/>
                  </a:cubicBezTo>
                  <a:cubicBezTo>
                    <a:pt x="2636" y="5414"/>
                    <a:pt x="7136" y="5799"/>
                    <a:pt x="7136" y="5799"/>
                  </a:cubicBezTo>
                  <a:cubicBezTo>
                    <a:pt x="7136" y="5799"/>
                    <a:pt x="7329" y="6185"/>
                    <a:pt x="7683" y="6828"/>
                  </a:cubicBezTo>
                  <a:cubicBezTo>
                    <a:pt x="8165" y="6185"/>
                    <a:pt x="8904" y="5574"/>
                    <a:pt x="10094" y="5060"/>
                  </a:cubicBezTo>
                  <a:cubicBezTo>
                    <a:pt x="9322" y="4096"/>
                    <a:pt x="8647" y="3131"/>
                    <a:pt x="8133" y="2392"/>
                  </a:cubicBezTo>
                  <a:cubicBezTo>
                    <a:pt x="7040" y="913"/>
                    <a:pt x="6847" y="720"/>
                    <a:pt x="5368" y="624"/>
                  </a:cubicBezTo>
                  <a:cubicBezTo>
                    <a:pt x="4292" y="552"/>
                    <a:pt x="3412" y="0"/>
                    <a:pt x="2952"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4505;p64">
              <a:extLst>
                <a:ext uri="{FF2B5EF4-FFF2-40B4-BE49-F238E27FC236}">
                  <a16:creationId xmlns:a16="http://schemas.microsoft.com/office/drawing/2014/main" id="{87011811-D35A-C7C1-1DB9-3D783A1EFD79}"/>
                </a:ext>
              </a:extLst>
            </p:cNvPr>
            <p:cNvSpPr/>
            <p:nvPr/>
          </p:nvSpPr>
          <p:spPr>
            <a:xfrm>
              <a:off x="4625650" y="3430050"/>
              <a:ext cx="265200" cy="184275"/>
            </a:xfrm>
            <a:custGeom>
              <a:avLst/>
              <a:gdLst/>
              <a:ahLst/>
              <a:cxnLst/>
              <a:rect l="l" t="t" r="r" b="b"/>
              <a:pathLst>
                <a:path w="10608" h="7371" extrusionOk="0">
                  <a:moveTo>
                    <a:pt x="3214" y="547"/>
                  </a:moveTo>
                  <a:cubicBezTo>
                    <a:pt x="3279" y="547"/>
                    <a:pt x="3407" y="580"/>
                    <a:pt x="3536" y="612"/>
                  </a:cubicBezTo>
                  <a:cubicBezTo>
                    <a:pt x="4018" y="772"/>
                    <a:pt x="4725" y="1126"/>
                    <a:pt x="5625" y="1158"/>
                  </a:cubicBezTo>
                  <a:cubicBezTo>
                    <a:pt x="5979" y="1190"/>
                    <a:pt x="6268" y="1222"/>
                    <a:pt x="6461" y="1287"/>
                  </a:cubicBezTo>
                  <a:cubicBezTo>
                    <a:pt x="6815" y="1351"/>
                    <a:pt x="7008" y="1447"/>
                    <a:pt x="7233" y="1672"/>
                  </a:cubicBezTo>
                  <a:cubicBezTo>
                    <a:pt x="7490" y="1897"/>
                    <a:pt x="7747" y="2283"/>
                    <a:pt x="8165" y="2830"/>
                  </a:cubicBezTo>
                  <a:cubicBezTo>
                    <a:pt x="8630" y="3470"/>
                    <a:pt x="9228" y="4347"/>
                    <a:pt x="9909" y="5223"/>
                  </a:cubicBezTo>
                  <a:lnTo>
                    <a:pt x="9909" y="5223"/>
                  </a:lnTo>
                  <a:cubicBezTo>
                    <a:pt x="9070" y="5629"/>
                    <a:pt x="8442" y="6117"/>
                    <a:pt x="7985" y="6620"/>
                  </a:cubicBezTo>
                  <a:lnTo>
                    <a:pt x="7985" y="6620"/>
                  </a:lnTo>
                  <a:cubicBezTo>
                    <a:pt x="7905" y="6462"/>
                    <a:pt x="7836" y="6333"/>
                    <a:pt x="7779" y="6237"/>
                  </a:cubicBezTo>
                  <a:cubicBezTo>
                    <a:pt x="7683" y="6076"/>
                    <a:pt x="7650" y="5980"/>
                    <a:pt x="7650" y="5980"/>
                  </a:cubicBezTo>
                  <a:cubicBezTo>
                    <a:pt x="7586" y="5883"/>
                    <a:pt x="7522" y="5819"/>
                    <a:pt x="7425" y="5819"/>
                  </a:cubicBezTo>
                  <a:cubicBezTo>
                    <a:pt x="7425" y="5819"/>
                    <a:pt x="7136" y="5787"/>
                    <a:pt x="6718" y="5755"/>
                  </a:cubicBezTo>
                  <a:cubicBezTo>
                    <a:pt x="6075" y="5658"/>
                    <a:pt x="5079" y="5530"/>
                    <a:pt x="4179" y="5337"/>
                  </a:cubicBezTo>
                  <a:cubicBezTo>
                    <a:pt x="3761" y="5208"/>
                    <a:pt x="3343" y="5112"/>
                    <a:pt x="2989" y="4951"/>
                  </a:cubicBezTo>
                  <a:cubicBezTo>
                    <a:pt x="2668" y="4823"/>
                    <a:pt x="2411" y="4662"/>
                    <a:pt x="2314" y="4565"/>
                  </a:cubicBezTo>
                  <a:cubicBezTo>
                    <a:pt x="1929" y="4083"/>
                    <a:pt x="1479" y="3440"/>
                    <a:pt x="1125" y="2830"/>
                  </a:cubicBezTo>
                  <a:cubicBezTo>
                    <a:pt x="772" y="2219"/>
                    <a:pt x="514" y="1608"/>
                    <a:pt x="514" y="1190"/>
                  </a:cubicBezTo>
                  <a:cubicBezTo>
                    <a:pt x="514" y="997"/>
                    <a:pt x="547" y="869"/>
                    <a:pt x="579" y="805"/>
                  </a:cubicBezTo>
                  <a:cubicBezTo>
                    <a:pt x="611" y="805"/>
                    <a:pt x="804" y="869"/>
                    <a:pt x="1029" y="997"/>
                  </a:cubicBezTo>
                  <a:cubicBezTo>
                    <a:pt x="1254" y="1094"/>
                    <a:pt x="1575" y="1287"/>
                    <a:pt x="1993" y="1512"/>
                  </a:cubicBezTo>
                  <a:cubicBezTo>
                    <a:pt x="2893" y="2090"/>
                    <a:pt x="3729" y="2187"/>
                    <a:pt x="4243" y="2187"/>
                  </a:cubicBezTo>
                  <a:cubicBezTo>
                    <a:pt x="4597" y="2187"/>
                    <a:pt x="4790" y="2155"/>
                    <a:pt x="4822" y="2155"/>
                  </a:cubicBezTo>
                  <a:cubicBezTo>
                    <a:pt x="4950" y="2123"/>
                    <a:pt x="5047" y="1994"/>
                    <a:pt x="5015" y="1865"/>
                  </a:cubicBezTo>
                  <a:cubicBezTo>
                    <a:pt x="5015" y="1705"/>
                    <a:pt x="4886" y="1608"/>
                    <a:pt x="4757" y="1608"/>
                  </a:cubicBezTo>
                  <a:lnTo>
                    <a:pt x="4661" y="1608"/>
                  </a:lnTo>
                  <a:cubicBezTo>
                    <a:pt x="4565" y="1608"/>
                    <a:pt x="4404" y="1608"/>
                    <a:pt x="4243" y="1576"/>
                  </a:cubicBezTo>
                  <a:cubicBezTo>
                    <a:pt x="4082" y="1544"/>
                    <a:pt x="3890" y="1512"/>
                    <a:pt x="3793" y="1447"/>
                  </a:cubicBezTo>
                  <a:cubicBezTo>
                    <a:pt x="3632" y="1351"/>
                    <a:pt x="3440" y="1255"/>
                    <a:pt x="3311" y="1158"/>
                  </a:cubicBezTo>
                  <a:cubicBezTo>
                    <a:pt x="3182" y="1030"/>
                    <a:pt x="3118" y="933"/>
                    <a:pt x="3118" y="772"/>
                  </a:cubicBezTo>
                  <a:cubicBezTo>
                    <a:pt x="3118" y="708"/>
                    <a:pt x="3118" y="676"/>
                    <a:pt x="3150" y="580"/>
                  </a:cubicBezTo>
                  <a:lnTo>
                    <a:pt x="3182" y="547"/>
                  </a:lnTo>
                  <a:close/>
                  <a:moveTo>
                    <a:pt x="3214" y="1"/>
                  </a:moveTo>
                  <a:cubicBezTo>
                    <a:pt x="3086" y="1"/>
                    <a:pt x="2957" y="33"/>
                    <a:pt x="2861" y="97"/>
                  </a:cubicBezTo>
                  <a:cubicBezTo>
                    <a:pt x="2732" y="194"/>
                    <a:pt x="2668" y="322"/>
                    <a:pt x="2636" y="451"/>
                  </a:cubicBezTo>
                  <a:cubicBezTo>
                    <a:pt x="2604" y="547"/>
                    <a:pt x="2604" y="676"/>
                    <a:pt x="2604" y="772"/>
                  </a:cubicBezTo>
                  <a:cubicBezTo>
                    <a:pt x="2583" y="1000"/>
                    <a:pt x="2655" y="1187"/>
                    <a:pt x="2761" y="1334"/>
                  </a:cubicBezTo>
                  <a:lnTo>
                    <a:pt x="2761" y="1334"/>
                  </a:lnTo>
                  <a:cubicBezTo>
                    <a:pt x="2597" y="1260"/>
                    <a:pt x="2426" y="1170"/>
                    <a:pt x="2250" y="1062"/>
                  </a:cubicBezTo>
                  <a:cubicBezTo>
                    <a:pt x="1864" y="837"/>
                    <a:pt x="1543" y="644"/>
                    <a:pt x="1286" y="515"/>
                  </a:cubicBezTo>
                  <a:cubicBezTo>
                    <a:pt x="997" y="387"/>
                    <a:pt x="804" y="290"/>
                    <a:pt x="579" y="290"/>
                  </a:cubicBezTo>
                  <a:cubicBezTo>
                    <a:pt x="482" y="290"/>
                    <a:pt x="386" y="290"/>
                    <a:pt x="289" y="355"/>
                  </a:cubicBezTo>
                  <a:cubicBezTo>
                    <a:pt x="129" y="451"/>
                    <a:pt x="64" y="580"/>
                    <a:pt x="32" y="740"/>
                  </a:cubicBezTo>
                  <a:cubicBezTo>
                    <a:pt x="0" y="869"/>
                    <a:pt x="0" y="1030"/>
                    <a:pt x="0" y="1190"/>
                  </a:cubicBezTo>
                  <a:cubicBezTo>
                    <a:pt x="0" y="1769"/>
                    <a:pt x="289" y="2444"/>
                    <a:pt x="675" y="3087"/>
                  </a:cubicBezTo>
                  <a:cubicBezTo>
                    <a:pt x="1029" y="3762"/>
                    <a:pt x="1511" y="4405"/>
                    <a:pt x="1897" y="4887"/>
                  </a:cubicBezTo>
                  <a:cubicBezTo>
                    <a:pt x="2186" y="5208"/>
                    <a:pt x="2636" y="5401"/>
                    <a:pt x="3182" y="5594"/>
                  </a:cubicBezTo>
                  <a:cubicBezTo>
                    <a:pt x="4611" y="6070"/>
                    <a:pt x="6724" y="6303"/>
                    <a:pt x="7243" y="6354"/>
                  </a:cubicBezTo>
                  <a:lnTo>
                    <a:pt x="7243" y="6354"/>
                  </a:lnTo>
                  <a:cubicBezTo>
                    <a:pt x="7327" y="6522"/>
                    <a:pt x="7479" y="6826"/>
                    <a:pt x="7683" y="7233"/>
                  </a:cubicBezTo>
                  <a:cubicBezTo>
                    <a:pt x="7747" y="7298"/>
                    <a:pt x="7811" y="7362"/>
                    <a:pt x="7908" y="7362"/>
                  </a:cubicBezTo>
                  <a:cubicBezTo>
                    <a:pt x="7925" y="7368"/>
                    <a:pt x="7943" y="7371"/>
                    <a:pt x="7960" y="7371"/>
                  </a:cubicBezTo>
                  <a:cubicBezTo>
                    <a:pt x="8037" y="7371"/>
                    <a:pt x="8106" y="7318"/>
                    <a:pt x="8133" y="7266"/>
                  </a:cubicBezTo>
                  <a:cubicBezTo>
                    <a:pt x="8583" y="6687"/>
                    <a:pt x="9290" y="6076"/>
                    <a:pt x="10447" y="5594"/>
                  </a:cubicBezTo>
                  <a:cubicBezTo>
                    <a:pt x="10511" y="5562"/>
                    <a:pt x="10576" y="5498"/>
                    <a:pt x="10608" y="5401"/>
                  </a:cubicBezTo>
                  <a:cubicBezTo>
                    <a:pt x="10608" y="5337"/>
                    <a:pt x="10608" y="5241"/>
                    <a:pt x="10543" y="5176"/>
                  </a:cubicBezTo>
                  <a:cubicBezTo>
                    <a:pt x="9804" y="4212"/>
                    <a:pt x="9129" y="3248"/>
                    <a:pt x="8583" y="2508"/>
                  </a:cubicBezTo>
                  <a:cubicBezTo>
                    <a:pt x="8068" y="1769"/>
                    <a:pt x="7715" y="1351"/>
                    <a:pt x="7297" y="1062"/>
                  </a:cubicBezTo>
                  <a:cubicBezTo>
                    <a:pt x="7104" y="901"/>
                    <a:pt x="6847" y="805"/>
                    <a:pt x="6590" y="740"/>
                  </a:cubicBezTo>
                  <a:cubicBezTo>
                    <a:pt x="6332" y="708"/>
                    <a:pt x="6011" y="676"/>
                    <a:pt x="5657" y="644"/>
                  </a:cubicBezTo>
                  <a:cubicBezTo>
                    <a:pt x="5143" y="612"/>
                    <a:pt x="4693" y="451"/>
                    <a:pt x="4275" y="322"/>
                  </a:cubicBezTo>
                  <a:cubicBezTo>
                    <a:pt x="4082" y="226"/>
                    <a:pt x="3890" y="162"/>
                    <a:pt x="3729" y="97"/>
                  </a:cubicBezTo>
                  <a:cubicBezTo>
                    <a:pt x="3536" y="65"/>
                    <a:pt x="3375"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42028049"/>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37"/>
          <p:cNvSpPr txBox="1">
            <a:spLocks noGrp="1"/>
          </p:cNvSpPr>
          <p:nvPr>
            <p:ph type="title"/>
          </p:nvPr>
        </p:nvSpPr>
        <p:spPr>
          <a:xfrm>
            <a:off x="1791600" y="1723950"/>
            <a:ext cx="5560800" cy="105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CHƯƠNG 4</a:t>
            </a:r>
            <a:endParaRPr dirty="0"/>
          </a:p>
        </p:txBody>
      </p:sp>
      <p:sp>
        <p:nvSpPr>
          <p:cNvPr id="986" name="Google Shape;986;p37"/>
          <p:cNvSpPr txBox="1">
            <a:spLocks noGrp="1"/>
          </p:cNvSpPr>
          <p:nvPr>
            <p:ph type="subTitle" idx="1"/>
          </p:nvPr>
        </p:nvSpPr>
        <p:spPr>
          <a:xfrm>
            <a:off x="1791600" y="2922450"/>
            <a:ext cx="55608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b="1" dirty="0"/>
              <a:t>XÂY DỰNG VÀ TRIỂN KHAI WEBSITE</a:t>
            </a:r>
            <a:endParaRPr sz="2000" b="1" dirty="0"/>
          </a:p>
        </p:txBody>
      </p:sp>
    </p:spTree>
    <p:extLst>
      <p:ext uri="{BB962C8B-B14F-4D97-AF65-F5344CB8AC3E}">
        <p14:creationId xmlns:p14="http://schemas.microsoft.com/office/powerpoint/2010/main" val="518252402"/>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3502D-5ED6-1421-EE63-0B4D2F9B469C}"/>
              </a:ext>
            </a:extLst>
          </p:cNvPr>
          <p:cNvSpPr>
            <a:spLocks noGrp="1"/>
          </p:cNvSpPr>
          <p:nvPr>
            <p:ph type="title"/>
          </p:nvPr>
        </p:nvSpPr>
        <p:spPr>
          <a:xfrm>
            <a:off x="1993081" y="67733"/>
            <a:ext cx="5008826" cy="653424"/>
          </a:xfrm>
        </p:spPr>
        <p:txBody>
          <a:bodyPr/>
          <a:lstStyle/>
          <a:p>
            <a:r>
              <a:rPr lang="vi-VN" sz="2800" dirty="0"/>
              <a:t>XÁC ĐỊNH THÀNH  PHẦN</a:t>
            </a:r>
            <a:endParaRPr lang="en-US" sz="2800" dirty="0"/>
          </a:p>
        </p:txBody>
      </p:sp>
      <p:pic>
        <p:nvPicPr>
          <p:cNvPr id="5" name="Picture 4">
            <a:extLst>
              <a:ext uri="{FF2B5EF4-FFF2-40B4-BE49-F238E27FC236}">
                <a16:creationId xmlns:a16="http://schemas.microsoft.com/office/drawing/2014/main" id="{55C57F93-4C26-FE41-2029-6B2D2837340B}"/>
              </a:ext>
            </a:extLst>
          </p:cNvPr>
          <p:cNvPicPr>
            <a:picLocks noChangeAspect="1"/>
          </p:cNvPicPr>
          <p:nvPr/>
        </p:nvPicPr>
        <p:blipFill>
          <a:blip r:embed="rId2"/>
          <a:stretch>
            <a:fillRect/>
          </a:stretch>
        </p:blipFill>
        <p:spPr>
          <a:xfrm>
            <a:off x="2498959" y="818198"/>
            <a:ext cx="3855795" cy="41874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385853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741866-9915-446A-193A-4E9CB1072221}"/>
              </a:ext>
            </a:extLst>
          </p:cNvPr>
          <p:cNvSpPr>
            <a:spLocks noGrp="1"/>
          </p:cNvSpPr>
          <p:nvPr>
            <p:ph type="title"/>
          </p:nvPr>
        </p:nvSpPr>
        <p:spPr>
          <a:xfrm>
            <a:off x="5198049" y="67489"/>
            <a:ext cx="3844350" cy="2425793"/>
          </a:xfrm>
        </p:spPr>
        <p:txBody>
          <a:bodyPr/>
          <a:lstStyle/>
          <a:p>
            <a:r>
              <a:rPr lang="vi-VN" dirty="0"/>
              <a:t>TẠO HTML CƠ BẢN</a:t>
            </a:r>
            <a:endParaRPr lang="en-US" dirty="0"/>
          </a:p>
        </p:txBody>
      </p:sp>
      <p:pic>
        <p:nvPicPr>
          <p:cNvPr id="1026" name="Picture 2" descr="Không có mô tả.">
            <a:extLst>
              <a:ext uri="{FF2B5EF4-FFF2-40B4-BE49-F238E27FC236}">
                <a16:creationId xmlns:a16="http://schemas.microsoft.com/office/drawing/2014/main" id="{3FD84D73-1EE6-1410-3F1F-43507E203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78"/>
            <a:ext cx="4591517" cy="25827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ông có mô tả.">
            <a:extLst>
              <a:ext uri="{FF2B5EF4-FFF2-40B4-BE49-F238E27FC236}">
                <a16:creationId xmlns:a16="http://schemas.microsoft.com/office/drawing/2014/main" id="{BC0E13B2-05B9-0A18-24E2-113BA4C42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1517" y="2571750"/>
            <a:ext cx="4572001" cy="257175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6C2F55CC-B73A-1CA5-FFA5-EAC43946A1D2}"/>
              </a:ext>
            </a:extLst>
          </p:cNvPr>
          <p:cNvSpPr txBox="1">
            <a:spLocks/>
          </p:cNvSpPr>
          <p:nvPr/>
        </p:nvSpPr>
        <p:spPr>
          <a:xfrm>
            <a:off x="276104" y="2644728"/>
            <a:ext cx="4039308" cy="24257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4000"/>
              <a:buFont typeface="Josefin Sans"/>
              <a:buNone/>
              <a:defRPr sz="40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4800"/>
              <a:buFont typeface="Josefin Sans"/>
              <a:buNone/>
              <a:defRPr sz="4800" b="1"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4800"/>
              <a:buFont typeface="Josefin Sans"/>
              <a:buNone/>
              <a:defRPr sz="4800" b="1"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4800"/>
              <a:buFont typeface="Josefin Sans"/>
              <a:buNone/>
              <a:defRPr sz="4800" b="1"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4800"/>
              <a:buFont typeface="Josefin Sans"/>
              <a:buNone/>
              <a:defRPr sz="4800" b="1"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4800"/>
              <a:buFont typeface="Josefin Sans"/>
              <a:buNone/>
              <a:defRPr sz="4800" b="1"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4800"/>
              <a:buFont typeface="Josefin Sans"/>
              <a:buNone/>
              <a:defRPr sz="4800" b="1"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4800"/>
              <a:buFont typeface="Josefin Sans"/>
              <a:buNone/>
              <a:defRPr sz="4800" b="1"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4800"/>
              <a:buFont typeface="Josefin Sans"/>
              <a:buNone/>
              <a:defRPr sz="4800" b="1" i="0" u="none" strike="noStrike" cap="none">
                <a:solidFill>
                  <a:schemeClr val="dk1"/>
                </a:solidFill>
                <a:latin typeface="Josefin Sans"/>
                <a:ea typeface="Josefin Sans"/>
                <a:cs typeface="Josefin Sans"/>
                <a:sym typeface="Josefin Sans"/>
              </a:defRPr>
            </a:lvl9pPr>
          </a:lstStyle>
          <a:p>
            <a:r>
              <a:rPr lang="vi-VN" dirty="0"/>
              <a:t>SAU KHI CÓ CSS</a:t>
            </a:r>
            <a:endParaRPr lang="en-US" dirty="0"/>
          </a:p>
        </p:txBody>
      </p:sp>
    </p:spTree>
    <p:extLst>
      <p:ext uri="{BB962C8B-B14F-4D97-AF65-F5344CB8AC3E}">
        <p14:creationId xmlns:p14="http://schemas.microsoft.com/office/powerpoint/2010/main" val="2106646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47708" y="165207"/>
            <a:ext cx="7704000" cy="572700"/>
          </a:xfrm>
        </p:spPr>
        <p:txBody>
          <a:bodyPr/>
          <a:lstStyle/>
          <a:p>
            <a:r>
              <a:rPr lang="vi-VN" dirty="0"/>
              <a:t>TẠO 1 TỆP HTML CĂN BẢN</a:t>
            </a:r>
            <a:endParaRPr lang="en-US" dirty="0"/>
          </a:p>
        </p:txBody>
      </p:sp>
      <p:sp>
        <p:nvSpPr>
          <p:cNvPr id="6" name="Subtitle 5"/>
          <p:cNvSpPr>
            <a:spLocks noGrp="1"/>
          </p:cNvSpPr>
          <p:nvPr>
            <p:ph type="subTitle" idx="1"/>
          </p:nvPr>
        </p:nvSpPr>
        <p:spPr>
          <a:xfrm>
            <a:off x="965334" y="1796643"/>
            <a:ext cx="2175300" cy="1620900"/>
          </a:xfrm>
        </p:spPr>
        <p:txBody>
          <a:bodyPr/>
          <a:lstStyle/>
          <a:p>
            <a:endParaRPr lang="en-US"/>
          </a:p>
        </p:txBody>
      </p:sp>
      <p:sp>
        <p:nvSpPr>
          <p:cNvPr id="7" name="Subtitle 6"/>
          <p:cNvSpPr>
            <a:spLocks noGrp="1"/>
          </p:cNvSpPr>
          <p:nvPr>
            <p:ph type="subTitle" idx="2"/>
          </p:nvPr>
        </p:nvSpPr>
        <p:spPr>
          <a:xfrm>
            <a:off x="3512059" y="1796643"/>
            <a:ext cx="2175300" cy="1620900"/>
          </a:xfrm>
        </p:spPr>
        <p:txBody>
          <a:bodyPr/>
          <a:lstStyle/>
          <a:p>
            <a:endParaRPr lang="en-US"/>
          </a:p>
        </p:txBody>
      </p:sp>
      <p:sp>
        <p:nvSpPr>
          <p:cNvPr id="8" name="Subtitle 7"/>
          <p:cNvSpPr>
            <a:spLocks noGrp="1"/>
          </p:cNvSpPr>
          <p:nvPr>
            <p:ph type="subTitle" idx="3"/>
          </p:nvPr>
        </p:nvSpPr>
        <p:spPr>
          <a:xfrm>
            <a:off x="6058784" y="1796643"/>
            <a:ext cx="2175300" cy="1620900"/>
          </a:xfrm>
        </p:spPr>
        <p:txBody>
          <a:bodyPr/>
          <a:lstStyle/>
          <a:p>
            <a:endParaRPr lang="en-US"/>
          </a:p>
        </p:txBody>
      </p:sp>
      <p:sp>
        <p:nvSpPr>
          <p:cNvPr id="9" name="Subtitle 8"/>
          <p:cNvSpPr>
            <a:spLocks noGrp="1"/>
          </p:cNvSpPr>
          <p:nvPr>
            <p:ph type="subTitle" idx="4"/>
          </p:nvPr>
        </p:nvSpPr>
        <p:spPr>
          <a:xfrm>
            <a:off x="190590" y="1435119"/>
            <a:ext cx="2849689" cy="466800"/>
          </a:xfrm>
        </p:spPr>
        <p:txBody>
          <a:bodyPr/>
          <a:lstStyle/>
          <a:p>
            <a:r>
              <a:rPr lang="en-US" dirty="0" err="1"/>
              <a:t>Trong</a:t>
            </a:r>
            <a:r>
              <a:rPr lang="en-US" dirty="0"/>
              <a:t> </a:t>
            </a:r>
            <a:r>
              <a:rPr lang="en-US" dirty="0" err="1"/>
              <a:t>VSCode</a:t>
            </a:r>
            <a:r>
              <a:rPr lang="en-US" dirty="0"/>
              <a:t>, </a:t>
            </a:r>
            <a:r>
              <a:rPr lang="en-US" dirty="0" err="1"/>
              <a:t>chọn</a:t>
            </a:r>
            <a:r>
              <a:rPr lang="en-US" dirty="0"/>
              <a:t> “file” =&gt; “new text file” </a:t>
            </a:r>
          </a:p>
        </p:txBody>
      </p:sp>
      <p:sp>
        <p:nvSpPr>
          <p:cNvPr id="10" name="Subtitle 9"/>
          <p:cNvSpPr>
            <a:spLocks noGrp="1"/>
          </p:cNvSpPr>
          <p:nvPr>
            <p:ph type="subTitle" idx="5"/>
          </p:nvPr>
        </p:nvSpPr>
        <p:spPr>
          <a:xfrm>
            <a:off x="3380768" y="1037140"/>
            <a:ext cx="2175300" cy="1052206"/>
          </a:xfrm>
        </p:spPr>
        <p:txBody>
          <a:bodyPr/>
          <a:lstStyle/>
          <a:p>
            <a:r>
              <a:rPr lang="en-US" dirty="0" err="1"/>
              <a:t>Sau</a:t>
            </a:r>
            <a:r>
              <a:rPr lang="en-US" dirty="0"/>
              <a:t> </a:t>
            </a:r>
            <a:r>
              <a:rPr lang="en-US" dirty="0" err="1"/>
              <a:t>đó</a:t>
            </a:r>
            <a:r>
              <a:rPr lang="en-US" dirty="0"/>
              <a:t> </a:t>
            </a:r>
            <a:r>
              <a:rPr lang="en-US" dirty="0" err="1"/>
              <a:t>vào</a:t>
            </a:r>
            <a:r>
              <a:rPr lang="en-US" dirty="0"/>
              <a:t> “file” </a:t>
            </a:r>
            <a:r>
              <a:rPr lang="en-US" dirty="0" err="1"/>
              <a:t>chọn</a:t>
            </a:r>
            <a:r>
              <a:rPr lang="en-US" dirty="0"/>
              <a:t> “save as”</a:t>
            </a:r>
            <a:br>
              <a:rPr lang="en-US" dirty="0"/>
            </a:br>
            <a:endParaRPr lang="en-US" dirty="0"/>
          </a:p>
        </p:txBody>
      </p:sp>
      <p:sp>
        <p:nvSpPr>
          <p:cNvPr id="11" name="Subtitle 10"/>
          <p:cNvSpPr>
            <a:spLocks noGrp="1"/>
          </p:cNvSpPr>
          <p:nvPr>
            <p:ph type="subTitle" idx="6"/>
          </p:nvPr>
        </p:nvSpPr>
        <p:spPr>
          <a:xfrm>
            <a:off x="5928815" y="1170958"/>
            <a:ext cx="2728382" cy="680424"/>
          </a:xfrm>
        </p:spPr>
        <p:txBody>
          <a:bodyPr/>
          <a:lstStyle/>
          <a:p>
            <a:r>
              <a:rPr lang="en-US" dirty="0" err="1"/>
              <a:t>Vào</a:t>
            </a:r>
            <a:r>
              <a:rPr lang="en-US" dirty="0"/>
              <a:t> </a:t>
            </a:r>
            <a:r>
              <a:rPr lang="en-US" dirty="0" err="1"/>
              <a:t>mục</a:t>
            </a:r>
            <a:r>
              <a:rPr lang="en-US" dirty="0"/>
              <a:t> “save as type” </a:t>
            </a:r>
            <a:r>
              <a:rPr lang="en-US" dirty="0" err="1"/>
              <a:t>chọn</a:t>
            </a:r>
            <a:r>
              <a:rPr lang="en-US" dirty="0"/>
              <a:t> “html” </a:t>
            </a:r>
            <a:r>
              <a:rPr lang="en-US" dirty="0" err="1"/>
              <a:t>và</a:t>
            </a:r>
            <a:r>
              <a:rPr lang="en-US" dirty="0"/>
              <a:t> save</a:t>
            </a:r>
          </a:p>
        </p:txBody>
      </p:sp>
      <p:pic>
        <p:nvPicPr>
          <p:cNvPr id="13" name="Picture 12"/>
          <p:cNvPicPr>
            <a:picLocks noChangeAspect="1"/>
          </p:cNvPicPr>
          <p:nvPr/>
        </p:nvPicPr>
        <p:blipFill>
          <a:blip r:embed="rId2"/>
          <a:stretch>
            <a:fillRect/>
          </a:stretch>
        </p:blipFill>
        <p:spPr>
          <a:xfrm>
            <a:off x="3521298" y="1901919"/>
            <a:ext cx="2286789" cy="2677950"/>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3"/>
          <a:stretch>
            <a:fillRect/>
          </a:stretch>
        </p:blipFill>
        <p:spPr>
          <a:xfrm>
            <a:off x="5928815" y="1901919"/>
            <a:ext cx="2941537" cy="1872947"/>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4"/>
          <a:stretch>
            <a:fillRect/>
          </a:stretch>
        </p:blipFill>
        <p:spPr>
          <a:xfrm>
            <a:off x="190590" y="1901919"/>
            <a:ext cx="3209979" cy="19550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38383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wipe(down)">
                                      <p:cBhvr>
                                        <p:cTn id="10" dur="500"/>
                                        <p:tgtEl>
                                          <p:spTgt spid="9">
                                            <p:txEl>
                                              <p:pRg st="0" end="0"/>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nodePh="1">
                                  <p:stCondLst>
                                    <p:cond delay="0"/>
                                  </p:stCondLst>
                                  <p:endCondLst>
                                    <p:cond evt="begin" delay="0">
                                      <p:tn val="16"/>
                                    </p:cond>
                                  </p:end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down)">
                                      <p:cBhvr>
                                        <p:cTn id="18" dur="500"/>
                                        <p:tgtEl>
                                          <p:spTgt spid="7">
                                            <p:txEl>
                                              <p:pRg st="0" end="0"/>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wipe(down)">
                                      <p:cBhvr>
                                        <p:cTn id="21" dur="500"/>
                                        <p:tgtEl>
                                          <p:spTgt spid="10">
                                            <p:txEl>
                                              <p:pRg st="0" end="0"/>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nodePh="1">
                                  <p:stCondLst>
                                    <p:cond delay="0"/>
                                  </p:stCondLst>
                                  <p:endCondLst>
                                    <p:cond evt="begin" delay="0">
                                      <p:tn val="27"/>
                                    </p:cond>
                                  </p:endCondLst>
                                  <p:childTnLst>
                                    <p:set>
                                      <p:cBhvr>
                                        <p:cTn id="28" dur="1" fill="hold">
                                          <p:stCondLst>
                                            <p:cond delay="0"/>
                                          </p:stCondLst>
                                        </p:cTn>
                                        <p:tgtEl>
                                          <p:spTgt spid="8">
                                            <p:txEl>
                                              <p:pRg st="0" end="0"/>
                                            </p:txEl>
                                          </p:spTgt>
                                        </p:tgtEl>
                                        <p:attrNameLst>
                                          <p:attrName>style.visibility</p:attrName>
                                        </p:attrNameLst>
                                      </p:cBhvr>
                                      <p:to>
                                        <p:strVal val="visible"/>
                                      </p:to>
                                    </p:set>
                                    <p:animEffect transition="in" filter="wipe(down)">
                                      <p:cBhvr>
                                        <p:cTn id="29" dur="500"/>
                                        <p:tgtEl>
                                          <p:spTgt spid="8">
                                            <p:txEl>
                                              <p:pRg st="0" end="0"/>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wipe(down)">
                                      <p:cBhvr>
                                        <p:cTn id="32" dur="500"/>
                                        <p:tgtEl>
                                          <p:spTgt spid="11">
                                            <p:txEl>
                                              <p:pRg st="0" end="0"/>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P spid="1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881074" y="403609"/>
            <a:ext cx="5760084" cy="822364"/>
          </a:xfrm>
        </p:spPr>
        <p:txBody>
          <a:bodyPr/>
          <a:lstStyle/>
          <a:p>
            <a:r>
              <a:rPr lang="vi-VN" sz="3600" dirty="0"/>
              <a:t>GIAO DIỆN TRANG WEB</a:t>
            </a:r>
            <a:endParaRPr lang="en-US" sz="3600" dirty="0"/>
          </a:p>
        </p:txBody>
      </p:sp>
      <p:sp>
        <p:nvSpPr>
          <p:cNvPr id="10" name="Subtitle 9"/>
          <p:cNvSpPr>
            <a:spLocks noGrp="1"/>
          </p:cNvSpPr>
          <p:nvPr>
            <p:ph type="subTitle" idx="1"/>
          </p:nvPr>
        </p:nvSpPr>
        <p:spPr>
          <a:xfrm>
            <a:off x="1980715" y="1581789"/>
            <a:ext cx="5560800" cy="497100"/>
          </a:xfrm>
        </p:spPr>
        <p:txBody>
          <a:bodyPr/>
          <a:lstStyle/>
          <a:p>
            <a:endParaRPr lang="en-US"/>
          </a:p>
        </p:txBody>
      </p:sp>
      <p:pic>
        <p:nvPicPr>
          <p:cNvPr id="2" name="Picture 1">
            <a:extLst>
              <a:ext uri="{FF2B5EF4-FFF2-40B4-BE49-F238E27FC236}">
                <a16:creationId xmlns:a16="http://schemas.microsoft.com/office/drawing/2014/main" id="{C197DC2E-DE74-551E-8FB4-94BCA0365324}"/>
              </a:ext>
            </a:extLst>
          </p:cNvPr>
          <p:cNvPicPr>
            <a:picLocks noChangeAspect="1"/>
          </p:cNvPicPr>
          <p:nvPr/>
        </p:nvPicPr>
        <p:blipFill>
          <a:blip r:embed="rId2"/>
          <a:stretch>
            <a:fillRect/>
          </a:stretch>
        </p:blipFill>
        <p:spPr>
          <a:xfrm>
            <a:off x="1881074" y="1401762"/>
            <a:ext cx="5760085" cy="32340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10143486"/>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874299" y="128694"/>
            <a:ext cx="5760084" cy="1314026"/>
          </a:xfrm>
        </p:spPr>
        <p:txBody>
          <a:bodyPr/>
          <a:lstStyle/>
          <a:p>
            <a:r>
              <a:rPr lang="vi-VN" sz="3600" dirty="0"/>
              <a:t>GIAO DIỆN SẢN PHẨM </a:t>
            </a:r>
            <a:br>
              <a:rPr lang="vi-VN" sz="3600" dirty="0"/>
            </a:br>
            <a:r>
              <a:rPr lang="vi-VN" sz="3600" dirty="0"/>
              <a:t>TRANG WEB</a:t>
            </a:r>
            <a:endParaRPr lang="en-US" sz="3600" dirty="0"/>
          </a:p>
        </p:txBody>
      </p:sp>
      <p:sp>
        <p:nvSpPr>
          <p:cNvPr id="10" name="Subtitle 9"/>
          <p:cNvSpPr>
            <a:spLocks noGrp="1"/>
          </p:cNvSpPr>
          <p:nvPr>
            <p:ph type="subTitle" idx="1"/>
          </p:nvPr>
        </p:nvSpPr>
        <p:spPr>
          <a:xfrm>
            <a:off x="1973941" y="1730802"/>
            <a:ext cx="5560800" cy="497100"/>
          </a:xfrm>
        </p:spPr>
        <p:txBody>
          <a:bodyPr/>
          <a:lstStyle/>
          <a:p>
            <a:endParaRPr lang="en-US"/>
          </a:p>
        </p:txBody>
      </p:sp>
      <p:pic>
        <p:nvPicPr>
          <p:cNvPr id="5" name="Picture 4">
            <a:extLst>
              <a:ext uri="{FF2B5EF4-FFF2-40B4-BE49-F238E27FC236}">
                <a16:creationId xmlns:a16="http://schemas.microsoft.com/office/drawing/2014/main" id="{FA74FA1A-A838-CE85-F9C4-09A725C07CFD}"/>
              </a:ext>
            </a:extLst>
          </p:cNvPr>
          <p:cNvPicPr>
            <a:picLocks noChangeAspect="1"/>
          </p:cNvPicPr>
          <p:nvPr/>
        </p:nvPicPr>
        <p:blipFill>
          <a:blip r:embed="rId2"/>
          <a:stretch>
            <a:fillRect/>
          </a:stretch>
        </p:blipFill>
        <p:spPr>
          <a:xfrm>
            <a:off x="1874299" y="1628880"/>
            <a:ext cx="5760085" cy="32404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54311061"/>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820115" y="155788"/>
            <a:ext cx="5760084" cy="1284654"/>
          </a:xfrm>
        </p:spPr>
        <p:txBody>
          <a:bodyPr/>
          <a:lstStyle/>
          <a:p>
            <a:r>
              <a:rPr lang="vi-VN" sz="3600" dirty="0"/>
              <a:t>GIAO DIỆN FOOTER TRANG WEB</a:t>
            </a:r>
            <a:endParaRPr lang="en-US" sz="3600" dirty="0"/>
          </a:p>
        </p:txBody>
      </p:sp>
      <p:sp>
        <p:nvSpPr>
          <p:cNvPr id="10" name="Subtitle 9"/>
          <p:cNvSpPr>
            <a:spLocks noGrp="1"/>
          </p:cNvSpPr>
          <p:nvPr>
            <p:ph type="subTitle" idx="1"/>
          </p:nvPr>
        </p:nvSpPr>
        <p:spPr>
          <a:xfrm>
            <a:off x="1919755" y="1825629"/>
            <a:ext cx="5560800" cy="497100"/>
          </a:xfrm>
        </p:spPr>
        <p:txBody>
          <a:bodyPr/>
          <a:lstStyle/>
          <a:p>
            <a:endParaRPr lang="en-US"/>
          </a:p>
        </p:txBody>
      </p:sp>
      <p:pic>
        <p:nvPicPr>
          <p:cNvPr id="3" name="Picture 2">
            <a:extLst>
              <a:ext uri="{FF2B5EF4-FFF2-40B4-BE49-F238E27FC236}">
                <a16:creationId xmlns:a16="http://schemas.microsoft.com/office/drawing/2014/main" id="{72A59023-9B71-F23D-264C-0C5A2606AE02}"/>
              </a:ext>
            </a:extLst>
          </p:cNvPr>
          <p:cNvPicPr>
            <a:picLocks noChangeAspect="1"/>
          </p:cNvPicPr>
          <p:nvPr/>
        </p:nvPicPr>
        <p:blipFill>
          <a:blip r:embed="rId2"/>
          <a:stretch>
            <a:fillRect/>
          </a:stretch>
        </p:blipFill>
        <p:spPr>
          <a:xfrm>
            <a:off x="1820115" y="1683067"/>
            <a:ext cx="5760085" cy="32404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06075184"/>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C91A8C-CADA-EE7F-5ECD-CF81BABE5D2B}"/>
              </a:ext>
            </a:extLst>
          </p:cNvPr>
          <p:cNvSpPr>
            <a:spLocks noGrp="1"/>
          </p:cNvSpPr>
          <p:nvPr>
            <p:ph type="title"/>
          </p:nvPr>
        </p:nvSpPr>
        <p:spPr/>
        <p:txBody>
          <a:bodyPr/>
          <a:lstStyle/>
          <a:p>
            <a:r>
              <a:rPr lang="vi-VN" dirty="0"/>
              <a:t>TRANG CHỦ</a:t>
            </a:r>
            <a:endParaRPr lang="en-US" dirty="0"/>
          </a:p>
        </p:txBody>
      </p:sp>
      <p:sp>
        <p:nvSpPr>
          <p:cNvPr id="5" name="Subtitle 4">
            <a:extLst>
              <a:ext uri="{FF2B5EF4-FFF2-40B4-BE49-F238E27FC236}">
                <a16:creationId xmlns:a16="http://schemas.microsoft.com/office/drawing/2014/main" id="{E983ED6D-3808-4E75-8E4D-DB33CB645A1F}"/>
              </a:ext>
            </a:extLst>
          </p:cNvPr>
          <p:cNvSpPr>
            <a:spLocks noGrp="1"/>
          </p:cNvSpPr>
          <p:nvPr>
            <p:ph type="subTitle" idx="1"/>
          </p:nvPr>
        </p:nvSpPr>
        <p:spPr/>
        <p:txBody>
          <a:bodyPr/>
          <a:lstStyle/>
          <a:p>
            <a:pPr marL="152400" indent="0">
              <a:buNone/>
            </a:pPr>
            <a:r>
              <a:rPr lang="vi-VN" sz="1800" u="none" strike="noStrike" dirty="0">
                <a:effectLst/>
                <a:latin typeface="Times New Roman" panose="02020603050405020304" pitchFamily="18" charset="0"/>
                <a:ea typeface="MS Mincho" panose="02020609040205080304" pitchFamily="49" charset="-128"/>
                <a:cs typeface="Arial" panose="020B0604020202020204" pitchFamily="34" charset="0"/>
              </a:rPr>
              <a:t>Mục tiêu chính : Tạo ra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giao</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diện</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người</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dùng</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chính</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của</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trang</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web.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Tại</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đây</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người</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dùng</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có</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thể</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xem</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thông</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tin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về</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các</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sản</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phẩm</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cảu</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website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thông</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qua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các</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hình</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ảnh</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và</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thông</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tin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khác</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về</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sản</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phẩm</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a:t>
            </a:r>
            <a:endParaRPr lang="en-US" dirty="0"/>
          </a:p>
        </p:txBody>
      </p:sp>
      <p:pic>
        <p:nvPicPr>
          <p:cNvPr id="11" name="Picture Placeholder 10">
            <a:extLst>
              <a:ext uri="{FF2B5EF4-FFF2-40B4-BE49-F238E27FC236}">
                <a16:creationId xmlns:a16="http://schemas.microsoft.com/office/drawing/2014/main" id="{0A1D2AFD-E8F6-393D-D6D7-49F5D7F46241}"/>
              </a:ext>
            </a:extLst>
          </p:cNvPr>
          <p:cNvPicPr>
            <a:picLocks noGrp="1" noChangeAspect="1"/>
          </p:cNvPicPr>
          <p:nvPr>
            <p:ph type="pic" idx="2"/>
          </p:nvPr>
        </p:nvPicPr>
        <p:blipFill>
          <a:blip r:embed="rId2"/>
          <a:srcRect l="24683" r="24683"/>
          <a:stretch>
            <a:fillRect/>
          </a:stretch>
        </p:blipFill>
        <p:spPr>
          <a:xfrm>
            <a:off x="419947" y="539500"/>
            <a:ext cx="3586078" cy="4064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7618260"/>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C91A8C-CADA-EE7F-5ECD-CF81BABE5D2B}"/>
              </a:ext>
            </a:extLst>
          </p:cNvPr>
          <p:cNvSpPr>
            <a:spLocks noGrp="1"/>
          </p:cNvSpPr>
          <p:nvPr>
            <p:ph type="title"/>
          </p:nvPr>
        </p:nvSpPr>
        <p:spPr>
          <a:xfrm>
            <a:off x="277200" y="265927"/>
            <a:ext cx="4294800" cy="1080600"/>
          </a:xfrm>
        </p:spPr>
        <p:txBody>
          <a:bodyPr/>
          <a:lstStyle/>
          <a:p>
            <a:r>
              <a:rPr lang="vi-VN" dirty="0"/>
              <a:t>SẢN PHẨM</a:t>
            </a:r>
            <a:endParaRPr lang="en-US" dirty="0"/>
          </a:p>
        </p:txBody>
      </p:sp>
      <p:sp>
        <p:nvSpPr>
          <p:cNvPr id="5" name="Subtitle 4">
            <a:extLst>
              <a:ext uri="{FF2B5EF4-FFF2-40B4-BE49-F238E27FC236}">
                <a16:creationId xmlns:a16="http://schemas.microsoft.com/office/drawing/2014/main" id="{E983ED6D-3808-4E75-8E4D-DB33CB645A1F}"/>
              </a:ext>
            </a:extLst>
          </p:cNvPr>
          <p:cNvSpPr>
            <a:spLocks noGrp="1"/>
          </p:cNvSpPr>
          <p:nvPr>
            <p:ph type="subTitle" idx="1"/>
          </p:nvPr>
        </p:nvSpPr>
        <p:spPr>
          <a:xfrm>
            <a:off x="277200" y="1346527"/>
            <a:ext cx="4294800" cy="2298300"/>
          </a:xfrm>
        </p:spPr>
        <p:txBody>
          <a:bodyPr/>
          <a:lstStyle/>
          <a:p>
            <a:pPr marL="152400" indent="0">
              <a:buNone/>
            </a:pPr>
            <a:r>
              <a:rPr lang="vi-VN" sz="1800" u="none" strike="noStrike" dirty="0">
                <a:effectLst/>
                <a:latin typeface="Times New Roman" panose="02020603050405020304" pitchFamily="18" charset="0"/>
                <a:ea typeface="MS Mincho" panose="02020609040205080304" pitchFamily="49" charset="-128"/>
                <a:cs typeface="Arial" panose="020B0604020202020204" pitchFamily="34" charset="0"/>
              </a:rPr>
              <a:t>Mục tiêu chính :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Tại</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đây</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người</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dùng</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có</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thể</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biết</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về</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thông</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tin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Tên</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hình</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ảnh</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mô</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tả</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của</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từng</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sản</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phẩm</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đây</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cũng</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chính</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là</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những</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sản</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phẩm</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làm</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nên</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thương</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hiệu</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cho</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cửa</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hàng</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Người</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dùng</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từ</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đây</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có</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thể</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tiếp</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cận</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được</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những</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thông</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tin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về</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sản</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phẩm</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mới</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các</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sản</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phẩm</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đang</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hot hay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hình</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thức</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tiếp</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a:t>
            </a:r>
            <a:r>
              <a:rPr lang="en-US" sz="1800" u="none" strike="noStrike" dirty="0" err="1">
                <a:effectLst/>
                <a:latin typeface="Times New Roman" panose="02020603050405020304" pitchFamily="18" charset="0"/>
                <a:ea typeface="MS Mincho" panose="02020609040205080304" pitchFamily="49" charset="-128"/>
                <a:cs typeface="Arial" panose="020B0604020202020204" pitchFamily="34" charset="0"/>
              </a:rPr>
              <a:t>cận</a:t>
            </a:r>
            <a:r>
              <a:rPr lang="en-US" sz="1800" u="none" strike="noStrike" dirty="0">
                <a:effectLst/>
                <a:latin typeface="Times New Roman" panose="02020603050405020304" pitchFamily="18" charset="0"/>
                <a:ea typeface="MS Mincho" panose="02020609040205080304" pitchFamily="49" charset="-128"/>
                <a:cs typeface="Arial" panose="020B0604020202020204" pitchFamily="34" charset="0"/>
              </a:rPr>
              <a:t> online</a:t>
            </a:r>
            <a:endParaRPr lang="en-US" dirty="0"/>
          </a:p>
        </p:txBody>
      </p:sp>
      <p:pic>
        <p:nvPicPr>
          <p:cNvPr id="6" name="Picture 5">
            <a:extLst>
              <a:ext uri="{FF2B5EF4-FFF2-40B4-BE49-F238E27FC236}">
                <a16:creationId xmlns:a16="http://schemas.microsoft.com/office/drawing/2014/main" id="{5CD0D89D-DE03-856F-B785-807816D12F99}"/>
              </a:ext>
            </a:extLst>
          </p:cNvPr>
          <p:cNvPicPr>
            <a:picLocks noChangeAspect="1"/>
          </p:cNvPicPr>
          <p:nvPr/>
        </p:nvPicPr>
        <p:blipFill>
          <a:blip r:embed="rId2"/>
          <a:stretch>
            <a:fillRect/>
          </a:stretch>
        </p:blipFill>
        <p:spPr>
          <a:xfrm>
            <a:off x="5015728" y="352709"/>
            <a:ext cx="3533185" cy="1987636"/>
          </a:xfrm>
          <a:prstGeom prst="rect">
            <a:avLst/>
          </a:prstGeom>
        </p:spPr>
      </p:pic>
      <p:pic>
        <p:nvPicPr>
          <p:cNvPr id="7" name="Picture 6">
            <a:extLst>
              <a:ext uri="{FF2B5EF4-FFF2-40B4-BE49-F238E27FC236}">
                <a16:creationId xmlns:a16="http://schemas.microsoft.com/office/drawing/2014/main" id="{E32E0C2B-A9E1-0786-F5F0-2D67F6E5917F}"/>
              </a:ext>
            </a:extLst>
          </p:cNvPr>
          <p:cNvPicPr>
            <a:picLocks noChangeAspect="1"/>
          </p:cNvPicPr>
          <p:nvPr/>
        </p:nvPicPr>
        <p:blipFill>
          <a:blip r:embed="rId3"/>
          <a:stretch>
            <a:fillRect/>
          </a:stretch>
        </p:blipFill>
        <p:spPr>
          <a:xfrm>
            <a:off x="5015729" y="2651009"/>
            <a:ext cx="3533185" cy="1987635"/>
          </a:xfrm>
          <a:prstGeom prst="rect">
            <a:avLst/>
          </a:prstGeom>
        </p:spPr>
      </p:pic>
    </p:spTree>
    <p:extLst>
      <p:ext uri="{BB962C8B-B14F-4D97-AF65-F5344CB8AC3E}">
        <p14:creationId xmlns:p14="http://schemas.microsoft.com/office/powerpoint/2010/main" val="2053249182"/>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605;p63">
            <a:extLst>
              <a:ext uri="{FF2B5EF4-FFF2-40B4-BE49-F238E27FC236}">
                <a16:creationId xmlns:a16="http://schemas.microsoft.com/office/drawing/2014/main" id="{E861CC2E-932E-D667-6438-683FCA06A3E0}"/>
              </a:ext>
            </a:extLst>
          </p:cNvPr>
          <p:cNvSpPr txBox="1">
            <a:spLocks/>
          </p:cNvSpPr>
          <p:nvPr/>
        </p:nvSpPr>
        <p:spPr>
          <a:xfrm>
            <a:off x="2105425" y="384048"/>
            <a:ext cx="4937700" cy="107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4000"/>
              <a:buFont typeface="Josefin Sans"/>
              <a:buNone/>
              <a:defRPr sz="40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4800"/>
              <a:buFont typeface="Josefin Sans"/>
              <a:buNone/>
              <a:defRPr sz="4800" b="1"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4800"/>
              <a:buFont typeface="Josefin Sans"/>
              <a:buNone/>
              <a:defRPr sz="4800" b="1"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4800"/>
              <a:buFont typeface="Josefin Sans"/>
              <a:buNone/>
              <a:defRPr sz="4800" b="1"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4800"/>
              <a:buFont typeface="Josefin Sans"/>
              <a:buNone/>
              <a:defRPr sz="4800" b="1"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4800"/>
              <a:buFont typeface="Josefin Sans"/>
              <a:buNone/>
              <a:defRPr sz="4800" b="1"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4800"/>
              <a:buFont typeface="Josefin Sans"/>
              <a:buNone/>
              <a:defRPr sz="4800" b="1"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4800"/>
              <a:buFont typeface="Josefin Sans"/>
              <a:buNone/>
              <a:defRPr sz="4800" b="1"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4800"/>
              <a:buFont typeface="Josefin Sans"/>
              <a:buNone/>
              <a:defRPr sz="4800" b="1" i="0" u="none" strike="noStrike" cap="none">
                <a:solidFill>
                  <a:schemeClr val="dk1"/>
                </a:solidFill>
                <a:latin typeface="Josefin Sans"/>
                <a:ea typeface="Josefin Sans"/>
                <a:cs typeface="Josefin Sans"/>
                <a:sym typeface="Josefin Sans"/>
              </a:defRPr>
            </a:lvl9pPr>
          </a:lstStyle>
          <a:p>
            <a:r>
              <a:rPr lang="en-US" sz="7200" dirty="0"/>
              <a:t>Thanks for watching!</a:t>
            </a:r>
          </a:p>
        </p:txBody>
      </p:sp>
      <p:sp>
        <p:nvSpPr>
          <p:cNvPr id="6" name="Google Shape;3606;p63">
            <a:extLst>
              <a:ext uri="{FF2B5EF4-FFF2-40B4-BE49-F238E27FC236}">
                <a16:creationId xmlns:a16="http://schemas.microsoft.com/office/drawing/2014/main" id="{F3EA477B-17B9-C113-CC9D-05C38417E7D9}"/>
              </a:ext>
            </a:extLst>
          </p:cNvPr>
          <p:cNvSpPr txBox="1">
            <a:spLocks/>
          </p:cNvSpPr>
          <p:nvPr/>
        </p:nvSpPr>
        <p:spPr>
          <a:xfrm>
            <a:off x="3017520" y="1709928"/>
            <a:ext cx="3099900" cy="1435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endParaRPr lang="en-US" dirty="0">
              <a:solidFill>
                <a:schemeClr val="dk2"/>
              </a:solidFill>
              <a:latin typeface="Barlow Semi Condensed Light"/>
              <a:ea typeface="Barlow Semi Condensed Light"/>
              <a:cs typeface="Barlow Semi Condensed Light"/>
              <a:sym typeface="Barlow Semi Condensed Light"/>
            </a:endParaRPr>
          </a:p>
        </p:txBody>
      </p:sp>
      <p:sp>
        <p:nvSpPr>
          <p:cNvPr id="7" name="Google Shape;3607;p63">
            <a:extLst>
              <a:ext uri="{FF2B5EF4-FFF2-40B4-BE49-F238E27FC236}">
                <a16:creationId xmlns:a16="http://schemas.microsoft.com/office/drawing/2014/main" id="{C254A3FE-84B4-15E5-3F2E-7BA3F5321D3A}"/>
              </a:ext>
            </a:extLst>
          </p:cNvPr>
          <p:cNvSpPr txBox="1">
            <a:spLocks/>
          </p:cNvSpPr>
          <p:nvPr/>
        </p:nvSpPr>
        <p:spPr>
          <a:xfrm>
            <a:off x="2673650" y="4233275"/>
            <a:ext cx="3793200" cy="33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5pPr>
            <a:lvl6pPr marL="2743200" marR="0" lvl="5"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6pPr>
            <a:lvl7pPr marL="3200400" marR="0" lvl="6"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7pPr>
            <a:lvl8pPr marL="3657600" marR="0" lvl="7"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8pPr>
            <a:lvl9pPr marL="4114800" marR="0" lvl="8" indent="-304800" algn="l" rtl="0">
              <a:lnSpc>
                <a:spcPct val="100000"/>
              </a:lnSpc>
              <a:spcBef>
                <a:spcPts val="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9pPr>
          </a:lstStyle>
          <a:p>
            <a:pPr marL="0" indent="0" algn="ctr">
              <a:buFont typeface="Inter"/>
              <a:buNone/>
            </a:pPr>
            <a:endParaRPr lang="en-US" sz="1100" dirty="0">
              <a:latin typeface="Barlow Semi Condensed"/>
              <a:ea typeface="Barlow Semi Condensed"/>
              <a:cs typeface="Barlow Semi Condensed"/>
              <a:sym typeface="Barlow Semi Condensed"/>
            </a:endParaRPr>
          </a:p>
        </p:txBody>
      </p:sp>
      <p:grpSp>
        <p:nvGrpSpPr>
          <p:cNvPr id="8" name="Google Shape;3608;p63">
            <a:extLst>
              <a:ext uri="{FF2B5EF4-FFF2-40B4-BE49-F238E27FC236}">
                <a16:creationId xmlns:a16="http://schemas.microsoft.com/office/drawing/2014/main" id="{72256498-E667-6EBB-E2AF-F84D566EA600}"/>
              </a:ext>
            </a:extLst>
          </p:cNvPr>
          <p:cNvGrpSpPr/>
          <p:nvPr/>
        </p:nvGrpSpPr>
        <p:grpSpPr>
          <a:xfrm>
            <a:off x="3733763" y="3221625"/>
            <a:ext cx="1681025" cy="338359"/>
            <a:chOff x="3733763" y="3183525"/>
            <a:chExt cx="1681025" cy="338359"/>
          </a:xfrm>
        </p:grpSpPr>
        <p:sp>
          <p:nvSpPr>
            <p:cNvPr id="9" name="Google Shape;3609;p63">
              <a:extLst>
                <a:ext uri="{FF2B5EF4-FFF2-40B4-BE49-F238E27FC236}">
                  <a16:creationId xmlns:a16="http://schemas.microsoft.com/office/drawing/2014/main" id="{E78D231D-E34D-7306-709E-656322153708}"/>
                </a:ext>
              </a:extLst>
            </p:cNvPr>
            <p:cNvSpPr/>
            <p:nvPr/>
          </p:nvSpPr>
          <p:spPr>
            <a:xfrm>
              <a:off x="3733763" y="3183525"/>
              <a:ext cx="338345" cy="338295"/>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3610;p63">
              <a:extLst>
                <a:ext uri="{FF2B5EF4-FFF2-40B4-BE49-F238E27FC236}">
                  <a16:creationId xmlns:a16="http://schemas.microsoft.com/office/drawing/2014/main" id="{57DF75EC-29A7-DFA6-BB2E-8D87494E5A54}"/>
                </a:ext>
              </a:extLst>
            </p:cNvPr>
            <p:cNvGrpSpPr/>
            <p:nvPr/>
          </p:nvGrpSpPr>
          <p:grpSpPr>
            <a:xfrm>
              <a:off x="4166051" y="3183552"/>
              <a:ext cx="338366" cy="338332"/>
              <a:chOff x="812101" y="2571761"/>
              <a:chExt cx="417066" cy="417024"/>
            </a:xfrm>
          </p:grpSpPr>
          <p:sp>
            <p:nvSpPr>
              <p:cNvPr id="17" name="Google Shape;3611;p63">
                <a:extLst>
                  <a:ext uri="{FF2B5EF4-FFF2-40B4-BE49-F238E27FC236}">
                    <a16:creationId xmlns:a16="http://schemas.microsoft.com/office/drawing/2014/main" id="{59D7DCEC-C5DA-3A6B-F216-DA52420CC3E3}"/>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12;p63">
                <a:extLst>
                  <a:ext uri="{FF2B5EF4-FFF2-40B4-BE49-F238E27FC236}">
                    <a16:creationId xmlns:a16="http://schemas.microsoft.com/office/drawing/2014/main" id="{B88E2620-4E53-BC17-6313-77D1F0113453}"/>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13;p63">
                <a:extLst>
                  <a:ext uri="{FF2B5EF4-FFF2-40B4-BE49-F238E27FC236}">
                    <a16:creationId xmlns:a16="http://schemas.microsoft.com/office/drawing/2014/main" id="{804B316B-0699-1C4B-40BF-23581F0BD943}"/>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14;p63">
                <a:extLst>
                  <a:ext uri="{FF2B5EF4-FFF2-40B4-BE49-F238E27FC236}">
                    <a16:creationId xmlns:a16="http://schemas.microsoft.com/office/drawing/2014/main" id="{32728388-303F-7611-BF2F-ACFEF244568E}"/>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3615;p63">
              <a:extLst>
                <a:ext uri="{FF2B5EF4-FFF2-40B4-BE49-F238E27FC236}">
                  <a16:creationId xmlns:a16="http://schemas.microsoft.com/office/drawing/2014/main" id="{01D7BBDC-1E8A-0F02-3630-6843560D0650}"/>
                </a:ext>
              </a:extLst>
            </p:cNvPr>
            <p:cNvGrpSpPr/>
            <p:nvPr/>
          </p:nvGrpSpPr>
          <p:grpSpPr>
            <a:xfrm>
              <a:off x="4598397" y="3183552"/>
              <a:ext cx="338332" cy="338332"/>
              <a:chOff x="1323129" y="2571761"/>
              <a:chExt cx="417024" cy="417024"/>
            </a:xfrm>
          </p:grpSpPr>
          <p:sp>
            <p:nvSpPr>
              <p:cNvPr id="13" name="Google Shape;3616;p63">
                <a:extLst>
                  <a:ext uri="{FF2B5EF4-FFF2-40B4-BE49-F238E27FC236}">
                    <a16:creationId xmlns:a16="http://schemas.microsoft.com/office/drawing/2014/main" id="{F2833E30-5B8B-9B34-8F12-13528C4905BD}"/>
                  </a:ext>
                </a:extLst>
              </p:cNvPr>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17;p63">
                <a:extLst>
                  <a:ext uri="{FF2B5EF4-FFF2-40B4-BE49-F238E27FC236}">
                    <a16:creationId xmlns:a16="http://schemas.microsoft.com/office/drawing/2014/main" id="{6CA4C11A-691B-B95C-878E-7BC0BDF57F7E}"/>
                  </a:ext>
                </a:extLst>
              </p:cNvPr>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18;p63">
                <a:extLst>
                  <a:ext uri="{FF2B5EF4-FFF2-40B4-BE49-F238E27FC236}">
                    <a16:creationId xmlns:a16="http://schemas.microsoft.com/office/drawing/2014/main" id="{9703A102-F08B-F80C-2019-6B70E9E4EC8E}"/>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19;p63">
                <a:extLst>
                  <a:ext uri="{FF2B5EF4-FFF2-40B4-BE49-F238E27FC236}">
                    <a16:creationId xmlns:a16="http://schemas.microsoft.com/office/drawing/2014/main" id="{09373D0A-2171-9BC2-58CF-D8C53C68754A}"/>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3620;p63">
              <a:extLst>
                <a:ext uri="{FF2B5EF4-FFF2-40B4-BE49-F238E27FC236}">
                  <a16:creationId xmlns:a16="http://schemas.microsoft.com/office/drawing/2014/main" id="{0207C58B-2485-EEDB-6BF7-47F300EEA9C7}"/>
                </a:ext>
              </a:extLst>
            </p:cNvPr>
            <p:cNvSpPr/>
            <p:nvPr/>
          </p:nvSpPr>
          <p:spPr>
            <a:xfrm>
              <a:off x="5074766" y="3214044"/>
              <a:ext cx="340022" cy="277263"/>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0737125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721805" y="1492295"/>
            <a:ext cx="5989839" cy="1066892"/>
          </a:xfrm>
          <a:prstGeom prst="rect">
            <a:avLst/>
          </a:prstGeom>
        </p:spPr>
      </p:pic>
      <p:sp>
        <p:nvSpPr>
          <p:cNvPr id="10" name="Title 1"/>
          <p:cNvSpPr txBox="1">
            <a:spLocks/>
          </p:cNvSpPr>
          <p:nvPr/>
        </p:nvSpPr>
        <p:spPr>
          <a:xfrm>
            <a:off x="2021938" y="792659"/>
            <a:ext cx="5389573" cy="1080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600" b="1" dirty="0"/>
              <a:t>VÍ DỤ VỀ CÚ PHÁP CỦA 1 PHẦN TỬ HTML CĂN BẲN </a:t>
            </a:r>
            <a:endParaRPr lang="en-US" sz="1600" b="1" dirty="0"/>
          </a:p>
        </p:txBody>
      </p:sp>
      <p:pic>
        <p:nvPicPr>
          <p:cNvPr id="11" name="Picture 10"/>
          <p:cNvPicPr>
            <a:picLocks noChangeAspect="1"/>
          </p:cNvPicPr>
          <p:nvPr/>
        </p:nvPicPr>
        <p:blipFill>
          <a:blip r:embed="rId3"/>
          <a:stretch>
            <a:fillRect/>
          </a:stretch>
        </p:blipFill>
        <p:spPr>
          <a:xfrm>
            <a:off x="2243820" y="3577362"/>
            <a:ext cx="4945809" cy="830652"/>
          </a:xfrm>
          <a:prstGeom prst="rect">
            <a:avLst/>
          </a:prstGeom>
        </p:spPr>
      </p:pic>
      <p:pic>
        <p:nvPicPr>
          <p:cNvPr id="12" name="Picture 11"/>
          <p:cNvPicPr>
            <a:picLocks noChangeAspect="1"/>
          </p:cNvPicPr>
          <p:nvPr/>
        </p:nvPicPr>
        <p:blipFill>
          <a:blip r:embed="rId4"/>
          <a:stretch>
            <a:fillRect/>
          </a:stretch>
        </p:blipFill>
        <p:spPr>
          <a:xfrm>
            <a:off x="4442380" y="2836187"/>
            <a:ext cx="548688" cy="365792"/>
          </a:xfrm>
          <a:prstGeom prst="rect">
            <a:avLst/>
          </a:prstGeom>
        </p:spPr>
      </p:pic>
    </p:spTree>
    <p:extLst>
      <p:ext uri="{BB962C8B-B14F-4D97-AF65-F5344CB8AC3E}">
        <p14:creationId xmlns:p14="http://schemas.microsoft.com/office/powerpoint/2010/main" val="30976042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96548" y="170615"/>
            <a:ext cx="7146597" cy="856788"/>
          </a:xfrm>
        </p:spPr>
        <p:txBody>
          <a:bodyPr/>
          <a:lstStyle/>
          <a:p>
            <a:r>
              <a:rPr lang="vi-VN" sz="3600" dirty="0">
                <a:solidFill>
                  <a:schemeClr val="accent1">
                    <a:lumMod val="75000"/>
                  </a:schemeClr>
                </a:solidFill>
              </a:rPr>
              <a:t>CẤU TRÚC PHẦN TỬ HTML</a:t>
            </a:r>
            <a:endParaRPr lang="en-US" sz="3600" dirty="0">
              <a:solidFill>
                <a:schemeClr val="accent1">
                  <a:lumMod val="75000"/>
                </a:schemeClr>
              </a:solidFill>
            </a:endParaRPr>
          </a:p>
        </p:txBody>
      </p:sp>
      <p:sp>
        <p:nvSpPr>
          <p:cNvPr id="7" name="Subtitle 6"/>
          <p:cNvSpPr>
            <a:spLocks noGrp="1"/>
          </p:cNvSpPr>
          <p:nvPr>
            <p:ph type="subTitle" idx="1"/>
          </p:nvPr>
        </p:nvSpPr>
        <p:spPr>
          <a:xfrm>
            <a:off x="2233396" y="2957073"/>
            <a:ext cx="4872900" cy="1919727"/>
          </a:xfrm>
        </p:spPr>
        <p:txBody>
          <a:bodyPr/>
          <a:lstStyle/>
          <a:p>
            <a:pPr algn="l"/>
            <a:r>
              <a:rPr lang="vi-VN" b="1" dirty="0">
                <a:solidFill>
                  <a:schemeClr val="tx1"/>
                </a:solidFill>
              </a:rPr>
              <a:t>CÁC THÀNH PHẦN CHÍNH CỦA PHẦN TỬ:</a:t>
            </a:r>
          </a:p>
          <a:p>
            <a:pPr algn="l"/>
            <a:r>
              <a:rPr lang="vi-VN" dirty="0"/>
              <a:t>-Thẻ mở đầu(opening tag)</a:t>
            </a:r>
          </a:p>
          <a:p>
            <a:pPr algn="l"/>
            <a:r>
              <a:rPr lang="vi-VN" dirty="0"/>
              <a:t>-Thẻ đóng (Closing tag)</a:t>
            </a:r>
          </a:p>
          <a:p>
            <a:pPr algn="l"/>
            <a:r>
              <a:rPr lang="vi-VN" dirty="0"/>
              <a:t>-Nội dung (Content)</a:t>
            </a:r>
          </a:p>
          <a:p>
            <a:pPr algn="l"/>
            <a:r>
              <a:rPr lang="vi-VN" dirty="0"/>
              <a:t>-Các phần tử (Element)</a:t>
            </a:r>
            <a:endParaRPr lang="en-US" dirty="0"/>
          </a:p>
        </p:txBody>
      </p:sp>
      <p:pic>
        <p:nvPicPr>
          <p:cNvPr id="8" name="Picture 7"/>
          <p:cNvPicPr>
            <a:picLocks noChangeAspect="1"/>
          </p:cNvPicPr>
          <p:nvPr/>
        </p:nvPicPr>
        <p:blipFill>
          <a:blip r:embed="rId2"/>
          <a:stretch>
            <a:fillRect/>
          </a:stretch>
        </p:blipFill>
        <p:spPr>
          <a:xfrm>
            <a:off x="2193132" y="1027403"/>
            <a:ext cx="4953429" cy="17298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4876879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14390" y="151693"/>
            <a:ext cx="2259362" cy="678760"/>
          </a:xfrm>
        </p:spPr>
        <p:txBody>
          <a:bodyPr/>
          <a:lstStyle/>
          <a:p>
            <a:r>
              <a:rPr lang="vi-VN" dirty="0"/>
              <a:t>Ví dụ</a:t>
            </a:r>
            <a:endParaRPr lang="en-US" dirty="0"/>
          </a:p>
        </p:txBody>
      </p:sp>
      <p:pic>
        <p:nvPicPr>
          <p:cNvPr id="6" name="Picture 5"/>
          <p:cNvPicPr>
            <a:picLocks noChangeAspect="1"/>
          </p:cNvPicPr>
          <p:nvPr/>
        </p:nvPicPr>
        <p:blipFill>
          <a:blip r:embed="rId2"/>
          <a:stretch>
            <a:fillRect/>
          </a:stretch>
        </p:blipFill>
        <p:spPr>
          <a:xfrm>
            <a:off x="2485674" y="854246"/>
            <a:ext cx="4705503" cy="929721"/>
          </a:xfrm>
          <a:prstGeom prst="rect">
            <a:avLst/>
          </a:prstGeom>
        </p:spPr>
      </p:pic>
      <p:sp>
        <p:nvSpPr>
          <p:cNvPr id="9" name="Oval 8"/>
          <p:cNvSpPr/>
          <p:nvPr/>
        </p:nvSpPr>
        <p:spPr>
          <a:xfrm>
            <a:off x="3052390" y="1394624"/>
            <a:ext cx="322342" cy="269715"/>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 name="Straight Arrow Connector 14"/>
          <p:cNvCxnSpPr/>
          <p:nvPr/>
        </p:nvCxnSpPr>
        <p:spPr>
          <a:xfrm flipH="1">
            <a:off x="2957003" y="1675638"/>
            <a:ext cx="256558" cy="820909"/>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1849502" y="2568430"/>
            <a:ext cx="1559087" cy="523220"/>
          </a:xfrm>
          <a:prstGeom prst="rect">
            <a:avLst/>
          </a:prstGeom>
          <a:solidFill>
            <a:schemeClr val="bg2">
              <a:lumMod val="75000"/>
            </a:schemeClr>
          </a:solidFill>
        </p:spPr>
        <p:txBody>
          <a:bodyPr wrap="square" rtlCol="0">
            <a:spAutoFit/>
          </a:bodyPr>
          <a:lstStyle/>
          <a:p>
            <a:pPr algn="ctr"/>
            <a:r>
              <a:rPr lang="vi-VN" b="1" dirty="0"/>
              <a:t>Tên thuộc tính</a:t>
            </a:r>
          </a:p>
          <a:p>
            <a:pPr algn="ctr"/>
            <a:r>
              <a:rPr lang="vi-VN" b="1" dirty="0"/>
              <a:t>(Attribute name)</a:t>
            </a:r>
            <a:endParaRPr lang="en-US" b="1" dirty="0"/>
          </a:p>
        </p:txBody>
      </p:sp>
      <p:sp>
        <p:nvSpPr>
          <p:cNvPr id="18" name="Rounded Rectangle 17"/>
          <p:cNvSpPr/>
          <p:nvPr/>
        </p:nvSpPr>
        <p:spPr>
          <a:xfrm>
            <a:off x="3362055" y="1394624"/>
            <a:ext cx="1605133" cy="269715"/>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4838425" y="1713993"/>
            <a:ext cx="1164380" cy="823073"/>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5468729" y="2568430"/>
            <a:ext cx="1722448" cy="523220"/>
          </a:xfrm>
          <a:prstGeom prst="rect">
            <a:avLst/>
          </a:prstGeom>
          <a:solidFill>
            <a:schemeClr val="bg2">
              <a:lumMod val="75000"/>
            </a:schemeClr>
          </a:solidFill>
        </p:spPr>
        <p:txBody>
          <a:bodyPr wrap="square" rtlCol="0">
            <a:spAutoFit/>
          </a:bodyPr>
          <a:lstStyle/>
          <a:p>
            <a:pPr algn="ctr"/>
            <a:r>
              <a:rPr lang="vi-VN" b="1" dirty="0"/>
              <a:t>Giá trị thuộc tính</a:t>
            </a:r>
          </a:p>
          <a:p>
            <a:pPr algn="ctr"/>
            <a:r>
              <a:rPr lang="vi-VN" b="1" dirty="0"/>
              <a:t>(Attribute value)</a:t>
            </a:r>
            <a:endParaRPr lang="en-US" b="1" dirty="0"/>
          </a:p>
        </p:txBody>
      </p:sp>
      <p:pic>
        <p:nvPicPr>
          <p:cNvPr id="22" name="Picture 21"/>
          <p:cNvPicPr>
            <a:picLocks noChangeAspect="1"/>
          </p:cNvPicPr>
          <p:nvPr/>
        </p:nvPicPr>
        <p:blipFill>
          <a:blip r:embed="rId3"/>
          <a:stretch>
            <a:fillRect/>
          </a:stretch>
        </p:blipFill>
        <p:spPr>
          <a:xfrm>
            <a:off x="2517934" y="3490580"/>
            <a:ext cx="4640982" cy="952583"/>
          </a:xfrm>
          <a:prstGeom prst="rect">
            <a:avLst/>
          </a:prstGeom>
        </p:spPr>
      </p:pic>
      <p:sp>
        <p:nvSpPr>
          <p:cNvPr id="23" name="TextBox 22"/>
          <p:cNvSpPr txBox="1"/>
          <p:nvPr/>
        </p:nvSpPr>
        <p:spPr>
          <a:xfrm>
            <a:off x="4061102" y="4647186"/>
            <a:ext cx="1555795" cy="338554"/>
          </a:xfrm>
          <a:prstGeom prst="rect">
            <a:avLst/>
          </a:prstGeom>
          <a:noFill/>
        </p:spPr>
        <p:txBody>
          <a:bodyPr wrap="square" rtlCol="0">
            <a:spAutoFit/>
          </a:bodyPr>
          <a:lstStyle/>
          <a:p>
            <a:r>
              <a:rPr lang="vi-VN" sz="1600" b="1" dirty="0"/>
              <a:t>Phần tử trống</a:t>
            </a:r>
            <a:endParaRPr lang="en-US" sz="1600" b="1" dirty="0"/>
          </a:p>
        </p:txBody>
      </p:sp>
    </p:spTree>
    <p:extLst>
      <p:ext uri="{BB962C8B-B14F-4D97-AF65-F5344CB8AC3E}">
        <p14:creationId xmlns:p14="http://schemas.microsoft.com/office/powerpoint/2010/main" val="215209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8" grpId="0" animBg="1"/>
      <p:bldP spid="21" grpId="0" animBg="1"/>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1" descr="Ảnh có chứa văn bản, ảnh chụp màn hình, phần mềm, Phần mềm đa phương tiện&#10;&#10;Mô tả được tạo tự động"/>
          <p:cNvPicPr/>
          <p:nvPr/>
        </p:nvPicPr>
        <p:blipFill>
          <a:blip r:embed="rId2">
            <a:extLst>
              <a:ext uri="{28A0092B-C50C-407E-A947-70E740481C1C}">
                <a14:useLocalDpi xmlns:a14="http://schemas.microsoft.com/office/drawing/2010/main" val="0"/>
              </a:ext>
            </a:extLst>
          </a:blip>
          <a:stretch>
            <a:fillRect/>
          </a:stretch>
        </p:blipFill>
        <p:spPr>
          <a:xfrm>
            <a:off x="1467077" y="921275"/>
            <a:ext cx="6934403" cy="3135429"/>
          </a:xfrm>
          <a:prstGeom prst="rect">
            <a:avLst/>
          </a:prstGeom>
        </p:spPr>
      </p:pic>
      <p:sp>
        <p:nvSpPr>
          <p:cNvPr id="4" name="TextBox 3"/>
          <p:cNvSpPr txBox="1"/>
          <p:nvPr/>
        </p:nvSpPr>
        <p:spPr>
          <a:xfrm>
            <a:off x="2758281" y="302508"/>
            <a:ext cx="4351994" cy="307777"/>
          </a:xfrm>
          <a:prstGeom prst="rect">
            <a:avLst/>
          </a:prstGeom>
          <a:noFill/>
        </p:spPr>
        <p:txBody>
          <a:bodyPr wrap="square" rtlCol="0">
            <a:spAutoFit/>
          </a:bodyPr>
          <a:lstStyle/>
          <a:p>
            <a:pPr algn="ctr"/>
            <a:r>
              <a:rPr lang="en-US" b="1" dirty="0"/>
              <a:t>Chi </a:t>
            </a:r>
            <a:r>
              <a:rPr lang="en-US" b="1" dirty="0" err="1"/>
              <a:t>tiết</a:t>
            </a:r>
            <a:r>
              <a:rPr lang="en-US" b="1" dirty="0"/>
              <a:t> </a:t>
            </a:r>
            <a:r>
              <a:rPr lang="en-US" b="1" dirty="0" err="1"/>
              <a:t>các</a:t>
            </a:r>
            <a:r>
              <a:rPr lang="en-US" b="1" dirty="0"/>
              <a:t> </a:t>
            </a:r>
            <a:r>
              <a:rPr lang="en-US" b="1" dirty="0" err="1"/>
              <a:t>phần</a:t>
            </a:r>
            <a:r>
              <a:rPr lang="en-US" b="1" dirty="0"/>
              <a:t> </a:t>
            </a:r>
            <a:r>
              <a:rPr lang="en-US" b="1" dirty="0" err="1"/>
              <a:t>tử</a:t>
            </a:r>
            <a:r>
              <a:rPr lang="en-US" b="1" dirty="0"/>
              <a:t> </a:t>
            </a:r>
            <a:r>
              <a:rPr lang="en-US" b="1" dirty="0" err="1"/>
              <a:t>của</a:t>
            </a:r>
            <a:r>
              <a:rPr lang="en-US" b="1" dirty="0"/>
              <a:t> 1 file </a:t>
            </a:r>
            <a:r>
              <a:rPr lang="vi-VN" b="1" dirty="0"/>
              <a:t>HTML</a:t>
            </a:r>
            <a:endParaRPr lang="en-US" dirty="0"/>
          </a:p>
        </p:txBody>
      </p:sp>
    </p:spTree>
    <p:extLst>
      <p:ext uri="{BB962C8B-B14F-4D97-AF65-F5344CB8AC3E}">
        <p14:creationId xmlns:p14="http://schemas.microsoft.com/office/powerpoint/2010/main" val="3735459286"/>
      </p:ext>
    </p:extLst>
  </p:cSld>
  <p:clrMapOvr>
    <a:masterClrMapping/>
  </p:clrMapOvr>
  <p:transition spd="slow">
    <p:push dir="u"/>
  </p:transition>
</p:sld>
</file>

<file path=ppt/theme/theme1.xml><?xml version="1.0" encoding="utf-8"?>
<a:theme xmlns:a="http://schemas.openxmlformats.org/drawingml/2006/main" name="Customer Engagement Platform Pitch Deck by Slidesgo">
  <a:themeElements>
    <a:clrScheme name="Simple Light">
      <a:dk1>
        <a:srgbClr val="242424"/>
      </a:dk1>
      <a:lt1>
        <a:srgbClr val="FFFFFF"/>
      </a:lt1>
      <a:dk2>
        <a:srgbClr val="EEEEEE"/>
      </a:dk2>
      <a:lt2>
        <a:srgbClr val="CCD6AF"/>
      </a:lt2>
      <a:accent1>
        <a:srgbClr val="9DA87C"/>
      </a:accent1>
      <a:accent2>
        <a:srgbClr val="515544"/>
      </a:accent2>
      <a:accent3>
        <a:srgbClr val="FFFFFF"/>
      </a:accent3>
      <a:accent4>
        <a:srgbClr val="FFFFFF"/>
      </a:accent4>
      <a:accent5>
        <a:srgbClr val="FFFFFF"/>
      </a:accent5>
      <a:accent6>
        <a:srgbClr val="FFFFFF"/>
      </a:accent6>
      <a:hlink>
        <a:srgbClr val="24242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780</TotalTime>
  <Words>3379</Words>
  <Application>Microsoft Office PowerPoint</Application>
  <PresentationFormat>On-screen Show (16:9)</PresentationFormat>
  <Paragraphs>250</Paragraphs>
  <Slides>55</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Inter</vt:lpstr>
      <vt:lpstr>Verdana</vt:lpstr>
      <vt:lpstr>Wingdings</vt:lpstr>
      <vt:lpstr>Arial</vt:lpstr>
      <vt:lpstr>Nunito Light</vt:lpstr>
      <vt:lpstr>Barlow Semi Condensed Light</vt:lpstr>
      <vt:lpstr>Times New Roman</vt:lpstr>
      <vt:lpstr>Josefin Sans</vt:lpstr>
      <vt:lpstr>Barlow Semi Condensed</vt:lpstr>
      <vt:lpstr>Customer Engagement Platform Pitch Deck by Slidesgo</vt:lpstr>
      <vt:lpstr>BÁO CÁO ĐỒ ÁN  WEB BÁN HÀNG</vt:lpstr>
      <vt:lpstr>MỤC LỤC</vt:lpstr>
      <vt:lpstr>CHƯƠNG 1</vt:lpstr>
      <vt:lpstr>TÌM HIỂU VỀ HTML</vt:lpstr>
      <vt:lpstr>TẠO 1 TỆP HTML CĂN BẢN</vt:lpstr>
      <vt:lpstr>PowerPoint Presentation</vt:lpstr>
      <vt:lpstr>CẤU TRÚC PHẦN TỬ HTML</vt:lpstr>
      <vt:lpstr>Ví dụ</vt:lpstr>
      <vt:lpstr>PowerPoint Presentation</vt:lpstr>
      <vt:lpstr>Tạo trang Web với tiêu đề, đoạn văn bản, hình ảnh và siêu liên kết </vt:lpstr>
      <vt:lpstr>MÔ TẢ VỀ THẺ &lt;p&gt;</vt:lpstr>
      <vt:lpstr>PowerPoint Presentation</vt:lpstr>
      <vt:lpstr>MÔ TẢ VỀ THẺ &lt;a&gt;</vt:lpstr>
      <vt:lpstr>TÌM HIỂU VỀ CSS</vt:lpstr>
      <vt:lpstr>INLINE CSS</vt:lpstr>
      <vt:lpstr>INTERNAL CSS</vt:lpstr>
      <vt:lpstr>EXTERNAL CSS</vt:lpstr>
      <vt:lpstr>TẠO LỚP VÀ ÁP DỤNG KIỂU</vt:lpstr>
      <vt:lpstr>THUỘC TÍNH CSS CƠ BẢN</vt:lpstr>
      <vt:lpstr>TÌM HIỂU VỀ JAVASCRIPT</vt:lpstr>
      <vt:lpstr> Giá trị JavaScript (JavaScript Values)  Cú pháp JavaScript định nghĩa hai loại giá trị:  -Giá trị cố định  -Giá trị biến Giá trị cố định được gọi là chữ viết (Literals) Giá trị biến được gọi là biến (Variables) JavaScript literals : Hai quy tắc cú pháp quan trọng nhất cho các giá trị cố định là:   -Number (Số) : Được viết dưới dạng số thập phân hoặc không thập phân  -String  (Chuỗi): Là văn bản được viết trong dấu ngoặc nháy kép hoặc nháy đơn. JavaScript Variables: trong ngôn ngữ lập trình, các biến được sử dụng để lưu trữ các giá trị dữ liệu. JavaScaript sử dụng các tư khóa, và để khai báo biến : var, let, const. Dấu bằng (=) được sử dụng để gán giá trị cho biến. </vt:lpstr>
      <vt:lpstr>1 VÀI TÁC VỤ CƠ BẢN VỚI JAVASCRIPT </vt:lpstr>
      <vt:lpstr>SỬ DỤNG JAVASCRIPT</vt:lpstr>
      <vt:lpstr>QUY TRÌNH PHÁT TRIỂN WEB</vt:lpstr>
      <vt:lpstr>THU THẬP THÔNG TIN KHÁCH HÀNG</vt:lpstr>
      <vt:lpstr>LẬP KẾ HOẠCH</vt:lpstr>
      <vt:lpstr>PowerPoint Presentation</vt:lpstr>
      <vt:lpstr>Lựa chọn tên miền website và hosting</vt:lpstr>
      <vt:lpstr>THIẾT KẾ GIAO DIỆN</vt:lpstr>
      <vt:lpstr>XÂY DỰNG TÍNH NĂNG VÀ NỘI DUNG</vt:lpstr>
      <vt:lpstr>KIỂM THỬ</vt:lpstr>
      <vt:lpstr>BÀN GIAO SẢN PHẨM</vt:lpstr>
      <vt:lpstr>BẢO TRÌ</vt:lpstr>
      <vt:lpstr>CHƯƠNG 2</vt:lpstr>
      <vt:lpstr>CHỦ ĐỀ ĐỒ ÁN</vt:lpstr>
      <vt:lpstr>MỤC TIÊU</vt:lpstr>
      <vt:lpstr>PHẠM VI</vt:lpstr>
      <vt:lpstr>CHƯƠNG 3</vt:lpstr>
      <vt:lpstr>PowerPoint Presentation</vt:lpstr>
      <vt:lpstr>PowerPoint Presentation</vt:lpstr>
      <vt:lpstr>Sơ đồ Usecase</vt:lpstr>
      <vt:lpstr>VÍ DỤ VỀ USECASE</vt:lpstr>
      <vt:lpstr>PowerPoint Presentation</vt:lpstr>
      <vt:lpstr>Đặc tả Usecase quản lý danh mục sản phẩm</vt:lpstr>
      <vt:lpstr>Đặc tả Usecase quản lý danh sách ADMIN</vt:lpstr>
      <vt:lpstr>Đặc tả yêu cầu Usecase đăng ký đăng nhập</vt:lpstr>
      <vt:lpstr>CHƯƠNG 4</vt:lpstr>
      <vt:lpstr>XÁC ĐỊNH THÀNH  PHẦN</vt:lpstr>
      <vt:lpstr>TẠO HTML CƠ BẢN</vt:lpstr>
      <vt:lpstr>GIAO DIỆN TRANG WEB</vt:lpstr>
      <vt:lpstr>GIAO DIỆN SẢN PHẨM  TRANG WEB</vt:lpstr>
      <vt:lpstr>GIAO DIỆN FOOTER TRANG WEB</vt:lpstr>
      <vt:lpstr>TRANG CHỦ</vt:lpstr>
      <vt:lpstr>SẢN PHẨM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WEB BÁN HÀNG</dc:title>
  <dc:creator>NoBuuN4G4</dc:creator>
  <cp:lastModifiedBy>Sỹ Nguyên Bùi</cp:lastModifiedBy>
  <cp:revision>41</cp:revision>
  <dcterms:modified xsi:type="dcterms:W3CDTF">2023-10-26T17:28:13Z</dcterms:modified>
</cp:coreProperties>
</file>